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97" r:id="rId2"/>
    <p:sldId id="305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0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91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04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26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62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92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48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27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28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89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89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68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78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it/url?sa=i&amp;rct=j&amp;q=&amp;esrc=s&amp;source=images&amp;cd=&amp;cad=rja&amp;uact=8&amp;ved=2ahUKEwjhlZSEmNraAhUFYlAKHbvnByQQjRx6BAgAEAU&amp;url=https://commons.wikimedia.org/wiki/File:CFC-12_HFC-134a(catal%C3%A0).svg&amp;psig=AOvVaw1FHp1RFGMWicqY5Dv4oEcN&amp;ust=1524909315466585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it/url?sa=i&amp;rct=j&amp;q=&amp;esrc=s&amp;source=imgres&amp;cd=&amp;cad=rja&amp;uact=8&amp;ved=2ahUKEwjFiszyldraAhVOblAKHTnCDXoQjRx6BAgAEAU&amp;url=http://ywpop.tistory.com/2312&amp;psig=AOvVaw2uECoa4HwtATq4TLFk-vNE&amp;ust=15249087463098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0" t="33224" r="40059" b="61661"/>
          <a:stretch/>
        </p:blipFill>
        <p:spPr bwMode="auto">
          <a:xfrm>
            <a:off x="5580112" y="874579"/>
            <a:ext cx="1061050" cy="25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95536" y="260648"/>
            <a:ext cx="2658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Parte inferiore della stratosfera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635896" y="260648"/>
            <a:ext cx="40190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Bassi livelli di O atomico</a:t>
            </a:r>
          </a:p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Processi catalitici che coinvolgono O poco significativi</a:t>
            </a:r>
          </a:p>
          <a:p>
            <a:endParaRPr lang="it-IT" sz="1200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Distruzione di ozono via:</a:t>
            </a: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8" t="42645" r="34838" b="35622"/>
          <a:stretch/>
        </p:blipFill>
        <p:spPr bwMode="auto">
          <a:xfrm>
            <a:off x="3203848" y="1340768"/>
            <a:ext cx="1863306" cy="106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2" t="78685" r="32478" b="15493"/>
          <a:stretch/>
        </p:blipFill>
        <p:spPr bwMode="auto">
          <a:xfrm>
            <a:off x="4716016" y="2780928"/>
            <a:ext cx="2268747" cy="28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195736" y="1340768"/>
            <a:ext cx="963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Per es.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(catalitico)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220072" y="1772816"/>
            <a:ext cx="13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e piuttosto lento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508104" y="2492896"/>
            <a:ext cx="747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Inoltre: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067944" y="3068960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Che rallenterebbe ulteriormente, 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con un effetto positivo sulla salvaguardia dello strato 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07504" y="3933056"/>
            <a:ext cx="62327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Al contrario: 	O</a:t>
            </a:r>
            <a:r>
              <a:rPr lang="it-IT" sz="1200" baseline="-25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+ NO*  NO</a:t>
            </a:r>
            <a:r>
              <a:rPr lang="it-IT" sz="1200" baseline="-25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+ O</a:t>
            </a:r>
            <a:r>
              <a:rPr lang="it-IT" sz="1200" baseline="-25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endParaRPr lang="it-IT" sz="1200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it-IT" sz="12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Ossia l’ NO liberato dalle auto elimina in parte l’ozono</a:t>
            </a:r>
          </a:p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(zone rurali, minor inquinamento, esposte a livelli di ozono maggiori che zone urbane!)</a:t>
            </a:r>
          </a:p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384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15768" r="10581" b="55348"/>
          <a:stretch/>
        </p:blipFill>
        <p:spPr bwMode="auto">
          <a:xfrm>
            <a:off x="68196" y="841840"/>
            <a:ext cx="5727940" cy="201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32979" y="332656"/>
            <a:ext cx="4491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Tra i principali responsabili in quanto fonte di cloro:</a:t>
            </a:r>
          </a:p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CFC (clorofluorocarburi)</a:t>
            </a:r>
            <a:endParaRPr lang="it-IT" sz="1400" dirty="0">
              <a:solidFill>
                <a:prstClr val="black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4"/>
          <a:stretch/>
        </p:blipFill>
        <p:spPr bwMode="auto">
          <a:xfrm>
            <a:off x="7596336" y="188640"/>
            <a:ext cx="130122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Risultati immagin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2468880" cy="10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089999" y="2564904"/>
            <a:ext cx="498565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RIMEDI</a:t>
            </a:r>
          </a:p>
          <a:p>
            <a:pPr algn="ctr"/>
            <a:r>
              <a:rPr lang="it-IT" sz="12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Idroclorofluorocarburi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(HCFC)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MA: elevato numero di H -&gt; infiammabili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Inoltre no persistenti ma liberano cloro per decomposizione rapida </a:t>
            </a:r>
          </a:p>
          <a:p>
            <a:pPr algn="ctr"/>
            <a:r>
              <a:rPr lang="it-IT" sz="12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Idrofluorocarburi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(HFC)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Migliori sostituti a lungo termine – ma altre problematiche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(il F da HF, stabile e inattivo)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6154" name="Picture 10" descr="Risultati immagini per CFC 134a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8" b="22692"/>
          <a:stretch/>
        </p:blipFill>
        <p:spPr bwMode="auto">
          <a:xfrm>
            <a:off x="4716016" y="3861048"/>
            <a:ext cx="1528023" cy="11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6516216" y="4221088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HFC-134a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283968" y="5085184"/>
            <a:ext cx="4163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Privi di cloro, vita più breve, </a:t>
            </a:r>
          </a:p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per reazione con HO* liberano HF, legame molto forte, </a:t>
            </a:r>
          </a:p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non decompone, quindi non libera F*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9512" y="3861048"/>
            <a:ext cx="42338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Rimedi temporanei:</a:t>
            </a:r>
          </a:p>
          <a:p>
            <a:r>
              <a:rPr lang="it-IT" sz="12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liberare etano e propano nell’atmosfera </a:t>
            </a:r>
          </a:p>
          <a:p>
            <a:r>
              <a:rPr lang="it-IT" sz="12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catturano Cl* trasformandolo in </a:t>
            </a:r>
            <a:r>
              <a:rPr lang="it-IT" sz="1200" dirty="0" err="1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HCl</a:t>
            </a:r>
            <a:r>
              <a:rPr lang="it-IT" sz="12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r>
              <a:rPr lang="it-IT" sz="12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(ma piogge acide, oltre alla produzione dei radicali liberi)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1475656" y="1988840"/>
            <a:ext cx="72008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851920" y="2132856"/>
            <a:ext cx="4831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Dove incontrano gli UV-C e si decompongono liberando atomi di Cl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43808" y="2708920"/>
            <a:ext cx="1334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uindi col tempo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arrivano alla 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stratosfera 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2915816" y="2708920"/>
            <a:ext cx="108012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9512" y="60932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Anche tetracloruro di carbonio</a:t>
            </a:r>
          </a:p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e </a:t>
            </a:r>
            <a:r>
              <a:rPr lang="it-IT" sz="14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metilcloroformio</a:t>
            </a:r>
            <a:endParaRPr lang="it-IT" sz="1400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8650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Presentazione su schermo (4:3)</PresentationFormat>
  <Paragraphs>39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2014-04-11T09:46:27Z</dcterms:created>
  <dcterms:modified xsi:type="dcterms:W3CDTF">2019-11-12T08:54:34Z</dcterms:modified>
</cp:coreProperties>
</file>