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4" r:id="rId4"/>
    <p:sldId id="283" r:id="rId5"/>
    <p:sldId id="263" r:id="rId6"/>
    <p:sldId id="264" r:id="rId7"/>
    <p:sldId id="270" r:id="rId8"/>
    <p:sldId id="274" r:id="rId9"/>
    <p:sldId id="28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B7BCE-C9E0-4FF8-AA98-4EE1CE364EDE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EDBB8-9A55-4D54-BC6F-03AA8B34BF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29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DBB8-9A55-4D54-BC6F-03AA8B34BFF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77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78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16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09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88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44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02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74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88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62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4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FE09-D114-4FCB-A78E-7B8E1C2BCCEC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56C91-D895-475E-9C3C-C12771A00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82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Alcheni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8" y="836712"/>
            <a:ext cx="6983730" cy="29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6240780" cy="112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17232"/>
            <a:ext cx="4875276" cy="105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67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Proprietà fisiche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64339"/>
            <a:ext cx="5522976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63340"/>
            <a:ext cx="7345274" cy="102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52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Stereoisomeria negli Alcheni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45" y="1124744"/>
            <a:ext cx="6743700" cy="13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63" y="2852936"/>
            <a:ext cx="5541264" cy="20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09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Reattività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572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99" y="2708920"/>
            <a:ext cx="542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8" y="4770082"/>
            <a:ext cx="69373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4228367"/>
            <a:ext cx="8570674" cy="5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9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Reazioni degli alcheni: addizione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"/>
          <a:stretch/>
        </p:blipFill>
        <p:spPr bwMode="auto">
          <a:xfrm>
            <a:off x="936000" y="980727"/>
            <a:ext cx="7222555" cy="572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29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Reazioni di addizione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0" y="908720"/>
            <a:ext cx="658044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4856427"/>
            <a:ext cx="5696956" cy="156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7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050904" cy="418058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Addizione elettrofila-Meccanismo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56" y="609358"/>
            <a:ext cx="6509180" cy="173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348880"/>
            <a:ext cx="8569487" cy="125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76" y="3933056"/>
            <a:ext cx="6575464" cy="247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23528" y="4798893"/>
            <a:ext cx="128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ES. 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Idratazione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473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Addizione Radicalica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53799"/>
            <a:ext cx="6826010" cy="338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229195"/>
            <a:ext cx="3836221" cy="80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23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Addizione Radicalica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446534" cy="47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598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Presentazione su schermo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Alcheni</vt:lpstr>
      <vt:lpstr>Proprietà fisiche</vt:lpstr>
      <vt:lpstr>Stereoisomeria negli Alcheni</vt:lpstr>
      <vt:lpstr>Reattività</vt:lpstr>
      <vt:lpstr>Reazioni degli alcheni: addizione</vt:lpstr>
      <vt:lpstr>Reazioni di addizione</vt:lpstr>
      <vt:lpstr>Addizione elettrofila-Meccanismo</vt:lpstr>
      <vt:lpstr>Addizione Radicalica</vt:lpstr>
      <vt:lpstr>Addizione Radicalica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2014-04-11T09:45:05Z</dcterms:created>
  <dcterms:modified xsi:type="dcterms:W3CDTF">2018-10-19T16:35:09Z</dcterms:modified>
</cp:coreProperties>
</file>