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76" r:id="rId2"/>
    <p:sldId id="290" r:id="rId3"/>
    <p:sldId id="279" r:id="rId4"/>
    <p:sldId id="280" r:id="rId5"/>
    <p:sldId id="28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B7BCE-C9E0-4FF8-AA98-4EE1CE364EDE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EDBB8-9A55-4D54-BC6F-03AA8B34BF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29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78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16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09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88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44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02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74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88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62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43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82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52536" y="58614"/>
            <a:ext cx="4906888" cy="418058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Polimerizzazione a catena (radicalica)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93" y="476672"/>
            <a:ext cx="6344730" cy="94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2235"/>
            <a:ext cx="5442520" cy="159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06" y="3171780"/>
            <a:ext cx="7166610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6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30350"/>
            <a:ext cx="77216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5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Alchini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406656" cy="9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7957381" cy="218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66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4" y="764704"/>
            <a:ext cx="7328931" cy="540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46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3" y="116632"/>
            <a:ext cx="7957381" cy="54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2" y="692696"/>
            <a:ext cx="5387656" cy="37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711228" cy="132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o 7"/>
          <p:cNvGrpSpPr>
            <a:grpSpLocks noChangeAspect="1"/>
          </p:cNvGrpSpPr>
          <p:nvPr/>
        </p:nvGrpSpPr>
        <p:grpSpPr>
          <a:xfrm>
            <a:off x="323528" y="2276872"/>
            <a:ext cx="5560060" cy="4432562"/>
            <a:chOff x="615600" y="836707"/>
            <a:chExt cx="6950075" cy="554070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00" y="836707"/>
              <a:ext cx="4682725" cy="1520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00" y="2096847"/>
              <a:ext cx="6784975" cy="1401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00" y="3571370"/>
              <a:ext cx="6950075" cy="140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00" y="5085184"/>
              <a:ext cx="6486525" cy="1292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360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Presentazione su schermo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Polimerizzazione a catena (radicalica)</vt:lpstr>
      <vt:lpstr>Presentazione standard di PowerPoint</vt:lpstr>
      <vt:lpstr>Alchini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2014-04-11T09:45:05Z</dcterms:created>
  <dcterms:modified xsi:type="dcterms:W3CDTF">2018-10-19T16:35:33Z</dcterms:modified>
</cp:coreProperties>
</file>