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293" r:id="rId2"/>
    <p:sldId id="295" r:id="rId3"/>
    <p:sldId id="298" r:id="rId4"/>
    <p:sldId id="304" r:id="rId5"/>
    <p:sldId id="299" r:id="rId6"/>
    <p:sldId id="300" r:id="rId7"/>
    <p:sldId id="301" r:id="rId8"/>
    <p:sldId id="302" r:id="rId9"/>
    <p:sldId id="306" r:id="rId10"/>
    <p:sldId id="303" r:id="rId11"/>
    <p:sldId id="307" r:id="rId12"/>
    <p:sldId id="308" r:id="rId13"/>
    <p:sldId id="309" r:id="rId14"/>
    <p:sldId id="310" r:id="rId15"/>
    <p:sldId id="311" r:id="rId16"/>
    <p:sldId id="312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598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E9BBD-652F-4BEF-ADB1-BA2A6E2FF1FA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0D4B1-8FBD-428B-AD96-8A80CF52A8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083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1B1C-1E36-49CC-8646-F011E4C97237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AE5C-9960-41E5-8B1F-9EB84991B1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48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1B1C-1E36-49CC-8646-F011E4C97237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AE5C-9960-41E5-8B1F-9EB84991B1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88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1B1C-1E36-49CC-8646-F011E4C97237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AE5C-9960-41E5-8B1F-9EB84991B1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816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1B1C-1E36-49CC-8646-F011E4C97237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AE5C-9960-41E5-8B1F-9EB84991B1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5256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1B1C-1E36-49CC-8646-F011E4C97237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AE5C-9960-41E5-8B1F-9EB84991B1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815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1B1C-1E36-49CC-8646-F011E4C97237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AE5C-9960-41E5-8B1F-9EB84991B1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91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1B1C-1E36-49CC-8646-F011E4C97237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AE5C-9960-41E5-8B1F-9EB84991B1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037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1B1C-1E36-49CC-8646-F011E4C97237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AE5C-9960-41E5-8B1F-9EB84991B1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674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1B1C-1E36-49CC-8646-F011E4C97237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AE5C-9960-41E5-8B1F-9EB84991B1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213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1B1C-1E36-49CC-8646-F011E4C97237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AE5C-9960-41E5-8B1F-9EB84991B1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9053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1B1C-1E36-49CC-8646-F011E4C97237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AE5C-9960-41E5-8B1F-9EB84991B1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878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F1B1C-1E36-49CC-8646-F011E4C97237}" type="datetimeFigureOut">
              <a:rPr lang="it-IT" smtClean="0"/>
              <a:t>19/10/2018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5AE5C-9960-41E5-8B1F-9EB84991B1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96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../../Lezioni/Specialistica/Organica/Alcani/ALCANI.doc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Chimica Organica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>
            <a:spLocks noChangeAspect="1"/>
          </p:cNvSpPr>
          <p:nvPr/>
        </p:nvSpPr>
        <p:spPr>
          <a:xfrm>
            <a:off x="540000" y="764704"/>
            <a:ext cx="80792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origine le sostanze chimiche erano state distinte in 2 categorie fondamentali, i </a:t>
            </a:r>
            <a:r>
              <a:rPr lang="it-IT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composti inorganici</a:t>
            </a:r>
            <a:r>
              <a:rPr lang="it-IT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i </a:t>
            </a:r>
            <a:r>
              <a:rPr lang="it-IT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composti organici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termine </a:t>
            </a:r>
            <a:r>
              <a:rPr lang="it-IT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organico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introdotto nel 1807 dal chimico svedese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Berzelius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era applicato a composti derivati esclusivamente da organismi 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viventi.</a:t>
            </a:r>
          </a:p>
          <a:p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convinzione che nei composti derivati da piante o da animali vi fosse qualcosa di mistico era chiamata </a:t>
            </a:r>
            <a:r>
              <a:rPr lang="it-IT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vitalismo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1828 Friedrich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Wöhler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nel tentativo di preparare il cianato d’ammonio (NH</a:t>
            </a:r>
            <a:r>
              <a:rPr lang="it-IT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CNO) effettuò la prima sintesi artificiale di un composto considerato di esclusiva origine animale, l’urea (NH</a:t>
            </a:r>
            <a:r>
              <a:rPr lang="it-IT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CONH</a:t>
            </a:r>
            <a:r>
              <a:rPr lang="it-IT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facendo cadere la distinzione tra le 2 classi.</a:t>
            </a:r>
          </a:p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quel momento la </a:t>
            </a:r>
            <a:r>
              <a:rPr lang="it-IT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chimica organica</a:t>
            </a:r>
            <a:r>
              <a:rPr lang="it-IT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venne definita come la </a:t>
            </a:r>
            <a:r>
              <a:rPr lang="it-IT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chimica dei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composti del </a:t>
            </a:r>
            <a:r>
              <a:rPr lang="it-IT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carbonio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1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49786"/>
            <a:ext cx="4521994" cy="210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2267744" y="2204864"/>
            <a:ext cx="511256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Complessità strutturale delle molecole organiche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74480"/>
            <a:ext cx="4314825" cy="227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821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sz="3600" dirty="0" smtClean="0">
                <a:latin typeface="Times New Roman" pitchFamily="18" charset="0"/>
                <a:cs typeface="Times New Roman" pitchFamily="18" charset="0"/>
              </a:rPr>
              <a:t>Classificazione di C e H</a:t>
            </a:r>
            <a:endParaRPr lang="it-IT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09" y="4610367"/>
            <a:ext cx="3571502" cy="143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69160"/>
            <a:ext cx="1724025" cy="12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113311" cy="181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7961376" cy="59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11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Metano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82" y="1963289"/>
            <a:ext cx="875538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9" y="836712"/>
            <a:ext cx="8569487" cy="1131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1" y="4680624"/>
            <a:ext cx="7872984" cy="195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90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Etano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831" y="1472215"/>
            <a:ext cx="63246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221088"/>
            <a:ext cx="787717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70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Isomeri Conformazionali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48" y="1207304"/>
            <a:ext cx="78009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8632825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28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Rappresentazioni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649" y="992246"/>
            <a:ext cx="4779963" cy="552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793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Diagramma di energia conformazionale: Etano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806" y="980728"/>
            <a:ext cx="64008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34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Diagramma di energia conformazionale: butano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327900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781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it-IT" sz="2400" u="sng" dirty="0" smtClean="0">
                <a:latin typeface="Times New Roman" pitchFamily="18" charset="0"/>
                <a:cs typeface="Times New Roman" pitchFamily="18" charset="0"/>
              </a:rPr>
              <a:t>Idrocarburi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: composti contenenti solo C e H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7064"/>
            <a:ext cx="8066032" cy="294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12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1306488" cy="346050"/>
          </a:xfrm>
        </p:spPr>
        <p:txBody>
          <a:bodyPr>
            <a:noAutofit/>
          </a:bodyPr>
          <a:lstStyle/>
          <a:p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Alcani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121062" cy="42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058" y="2132856"/>
            <a:ext cx="6380017" cy="450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>
            <a:spLocks noChangeAspect="1"/>
          </p:cNvSpPr>
          <p:nvPr/>
        </p:nvSpPr>
        <p:spPr>
          <a:xfrm>
            <a:off x="251520" y="620688"/>
            <a:ext cx="8451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proprietà chimiche simili;</a:t>
            </a:r>
          </a:p>
          <a:p>
            <a:pPr marL="285750" indent="-285750">
              <a:buFontTx/>
              <a:buChar char="-"/>
            </a:pP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p.eb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aumentano con regolarità all’aumentare della massa molare e diminuiscono all’aumentare del grado di ramificazione;</a:t>
            </a:r>
          </a:p>
          <a:p>
            <a:pPr marL="285750" indent="-285750">
              <a:buFontTx/>
              <a:buChar char="-"/>
            </a:pP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p.f. risentono della forma delle molecole: quelle di forma quasi sferica si impaccano meglio in un reticolo cristallino e, conseguentemente, presentano temperature di fusione più elevate;</a:t>
            </a:r>
          </a:p>
          <a:p>
            <a:pPr marL="285750" indent="-285750">
              <a:buFontTx/>
              <a:buChar char="-"/>
            </a:pP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polarità molto bassa o nulla;</a:t>
            </a:r>
          </a:p>
          <a:p>
            <a:pPr marL="285750" indent="-285750">
              <a:buFontTx/>
              <a:buChar char="-"/>
            </a:pP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solubilità alta in solventi apolari (benzene, toluene, </a:t>
            </a:r>
            <a:r>
              <a:rPr lang="it-IT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diclorometano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,..) e bassa o nulla in solventi polari (acqua, alcoli, ..);</a:t>
            </a:r>
          </a:p>
          <a:p>
            <a:pPr marL="285750" indent="-285750">
              <a:buFontTx/>
              <a:buChar char="-"/>
            </a:pP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altre proprietà caratteristiche: infiammabilità, inerzia chimica.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3643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Struttura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116000"/>
            <a:ext cx="7447928" cy="5116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77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Nomenclatura-Regole IUPAC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41" y="5085184"/>
            <a:ext cx="7168896" cy="131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88" y="922033"/>
            <a:ext cx="7701934" cy="404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62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8940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Nome dei sostituenti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4" y="2780928"/>
            <a:ext cx="4016393" cy="269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1966432"/>
            <a:ext cx="2653209" cy="162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902" y="4293096"/>
            <a:ext cx="4526672" cy="177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8" y="1124747"/>
            <a:ext cx="4560000" cy="134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15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Nomenclatura convenzionale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789" y="3774537"/>
            <a:ext cx="4616816" cy="80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82" y="4941168"/>
            <a:ext cx="4274829" cy="141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022" y="1052732"/>
            <a:ext cx="5616349" cy="214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78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Nomenclatura IUPAC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052731"/>
            <a:ext cx="6198426" cy="246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6" y="4149079"/>
            <a:ext cx="7320091" cy="156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29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4" y="1844824"/>
            <a:ext cx="4780598" cy="500062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3272"/>
            <a:ext cx="4246880" cy="181356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07504" y="116632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Isomeria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4284743" cy="185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47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Presentazione su schermo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Chimica Organica</vt:lpstr>
      <vt:lpstr>Idrocarburi: composti contenenti solo C e H</vt:lpstr>
      <vt:lpstr>Alcani</vt:lpstr>
      <vt:lpstr>Struttura</vt:lpstr>
      <vt:lpstr>Nomenclatura-Regole IUPAC</vt:lpstr>
      <vt:lpstr>Nome dei sostituenti</vt:lpstr>
      <vt:lpstr>Nomenclatura convenzionale</vt:lpstr>
      <vt:lpstr>Nomenclatura IUPAC</vt:lpstr>
      <vt:lpstr>Presentazione standard di PowerPoint</vt:lpstr>
      <vt:lpstr>Classificazione di C e H</vt:lpstr>
      <vt:lpstr>Metano</vt:lpstr>
      <vt:lpstr>Etano</vt:lpstr>
      <vt:lpstr>Isomeri Conformazionali</vt:lpstr>
      <vt:lpstr>Rappresentazioni</vt:lpstr>
      <vt:lpstr>Diagramma di energia conformazionale: Etano</vt:lpstr>
      <vt:lpstr>Diagramma di energia conformazionale: butano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2014-04-11T09:43:14Z</dcterms:created>
  <dcterms:modified xsi:type="dcterms:W3CDTF">2018-10-19T16:34:04Z</dcterms:modified>
</cp:coreProperties>
</file>