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4" r:id="rId11"/>
    <p:sldId id="322" r:id="rId12"/>
    <p:sldId id="323" r:id="rId13"/>
    <p:sldId id="325" r:id="rId14"/>
    <p:sldId id="326" r:id="rId15"/>
    <p:sldId id="327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E9BBD-652F-4BEF-ADB1-BA2A6E2FF1FA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0D4B1-8FBD-428B-AD96-8A80CF52A8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08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BD80A-2E4A-472B-9BC8-6A6EF1BE8E3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37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BD80A-2E4A-472B-9BC8-6A6EF1BE8E3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20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BD80A-2E4A-472B-9BC8-6A6EF1BE8E3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26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48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88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16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25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1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91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37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74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13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05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78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96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../../Lezioni/Specialistica/Organica/Alcani/ALCANI.doc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Cicloalcani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47928" cy="298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0" y="3861048"/>
            <a:ext cx="7222236" cy="268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7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Passaggio determinante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32686"/>
            <a:ext cx="6408671" cy="487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0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73" y="549527"/>
            <a:ext cx="5829300" cy="405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9160"/>
            <a:ext cx="706596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4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Orientamento nell’alogenazione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30"/>
            <a:ext cx="5075360" cy="374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54" y="5081792"/>
            <a:ext cx="5953260" cy="3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47" y="5474874"/>
            <a:ext cx="59007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5916066"/>
            <a:ext cx="509746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1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19822" cy="468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3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Proprietà fisiche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" y="836715"/>
            <a:ext cx="8569487" cy="204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73706"/>
            <a:ext cx="3714192" cy="209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94076"/>
            <a:ext cx="15335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201584" y="3604374"/>
            <a:ext cx="3270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 New Roman"/>
                <a:ea typeface="Calibri"/>
              </a:rPr>
              <a:t>Lunghezza di legame C-X e </a:t>
            </a:r>
            <a:r>
              <a:rPr lang="it-IT" dirty="0" err="1">
                <a:latin typeface="Times New Roman"/>
                <a:ea typeface="Calibri"/>
              </a:rPr>
              <a:t>E</a:t>
            </a:r>
            <a:r>
              <a:rPr lang="it-IT" baseline="-25000" dirty="0" err="1">
                <a:latin typeface="Times New Roman"/>
                <a:ea typeface="Calibri"/>
              </a:rPr>
              <a:t>diss</a:t>
            </a:r>
            <a:r>
              <a:rPr lang="it-IT" dirty="0">
                <a:latin typeface="Times New Roman"/>
                <a:ea typeface="Calibri"/>
              </a:rPr>
              <a:t>.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7800"/>
            <a:ext cx="6688836" cy="29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1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Proprietà e usi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7" y="980727"/>
            <a:ext cx="7957381" cy="145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9" y="2733412"/>
            <a:ext cx="7240516" cy="368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2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Tensione nell’anello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63" y="980728"/>
            <a:ext cx="71532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88" y="3356992"/>
            <a:ext cx="4459224" cy="244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0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Cicloesano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6" y="1196752"/>
            <a:ext cx="80406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21" y="3148173"/>
            <a:ext cx="715168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51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Cicloesano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498600"/>
            <a:ext cx="732155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90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Molecole policicliche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96" y="908720"/>
            <a:ext cx="407828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99898"/>
            <a:ext cx="7330465" cy="48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67" y="4509120"/>
            <a:ext cx="4455343" cy="156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1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2232248" cy="418058"/>
          </a:xfrm>
        </p:spPr>
        <p:txBody>
          <a:bodyPr>
            <a:normAutofit/>
          </a:bodyPr>
          <a:lstStyle/>
          <a:p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Fonti industriali</a:t>
            </a:r>
            <a:endParaRPr lang="it-I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6121062" cy="124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6121062" cy="16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6121062" cy="16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39552" y="4077072"/>
            <a:ext cx="2061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Trattamenti chimici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80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9551" y="373034"/>
            <a:ext cx="5802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Il petrolio viene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separato per distillazione in diverse frazioni: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50" y="4797152"/>
            <a:ext cx="5237528" cy="199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4307205" cy="384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Reazioni degli alcani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143750" cy="263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5" y="3861048"/>
            <a:ext cx="7117080" cy="244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5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Meccanismo dell’alogenazione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473125" cy="442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35514"/>
            <a:ext cx="4555326" cy="31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9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Presentazione su schermo (4:3)</PresentationFormat>
  <Paragraphs>18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Cicloalcani</vt:lpstr>
      <vt:lpstr>Tensione nell’anello</vt:lpstr>
      <vt:lpstr>Cicloesano</vt:lpstr>
      <vt:lpstr>Cicloesano</vt:lpstr>
      <vt:lpstr>Molecole policicliche</vt:lpstr>
      <vt:lpstr>Fonti industriali</vt:lpstr>
      <vt:lpstr>Presentazione standard di PowerPoint</vt:lpstr>
      <vt:lpstr>Reazioni degli alcani</vt:lpstr>
      <vt:lpstr>Meccanismo dell’alogenazione</vt:lpstr>
      <vt:lpstr>Passaggio determinante</vt:lpstr>
      <vt:lpstr>Presentazione standard di PowerPoint</vt:lpstr>
      <vt:lpstr>Orientamento nell’alogenazione</vt:lpstr>
      <vt:lpstr>Presentazione standard di PowerPoint</vt:lpstr>
      <vt:lpstr>Proprietà fisiche</vt:lpstr>
      <vt:lpstr>Proprietà e usi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2014-04-11T09:43:14Z</dcterms:created>
  <dcterms:modified xsi:type="dcterms:W3CDTF">2018-10-19T16:34:32Z</dcterms:modified>
</cp:coreProperties>
</file>