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1" r:id="rId4"/>
    <p:sldId id="268" r:id="rId5"/>
    <p:sldId id="264" r:id="rId6"/>
    <p:sldId id="284" r:id="rId7"/>
    <p:sldId id="285" r:id="rId8"/>
    <p:sldId id="293" r:id="rId9"/>
    <p:sldId id="294" r:id="rId10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1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7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01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6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6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22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95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85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89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0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69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8250-E418-48A2-99B5-348A6E47AD12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75AD2-E60F-475E-900D-230A18AE4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1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RGANICA_2013\Immagini\2013-01-20 alcoli\fig55 001new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" y="332656"/>
            <a:ext cx="3645408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1738536" cy="418058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Alcoli</a:t>
            </a:r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80" y="116632"/>
            <a:ext cx="5252324" cy="197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9157"/>
            <a:ext cx="4047247" cy="344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67544" y="1340768"/>
            <a:ext cx="245861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Proprietà fisiche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1863099" cy="10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401" y="3140968"/>
            <a:ext cx="2118095" cy="13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300192" y="2276872"/>
            <a:ext cx="79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Tioli</a:t>
            </a:r>
            <a:endParaRPr lang="it-IT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638096" cy="13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373216"/>
            <a:ext cx="3277494" cy="147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4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3024336" cy="346050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Reazioni degli alcoli: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63888" y="116632"/>
            <a:ext cx="2307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Ossidazione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Sostituzione nucleofila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Eliminazione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/>
          <a:stretch/>
        </p:blipFill>
        <p:spPr bwMode="auto">
          <a:xfrm>
            <a:off x="1366074" y="1342359"/>
            <a:ext cx="5798214" cy="424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691680" y="980728"/>
            <a:ext cx="4613157" cy="3635869"/>
            <a:chOff x="916487" y="2420888"/>
            <a:chExt cx="4613157" cy="363586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09" y="2420888"/>
              <a:ext cx="4411989" cy="1092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487" y="3789040"/>
              <a:ext cx="4613157" cy="2267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683568" y="260648"/>
            <a:ext cx="435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Eliminazione (con formazione di un alchene)</a:t>
            </a:r>
            <a:endParaRPr lang="it-IT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7957381" cy="94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Sostituzione nucleofila  acido catalizzata 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(con introduzione di altri gruppi funzionali)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ORGANICA_2013\Immagini\2013-01-20 alcoli\fig55 024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5754"/>
            <a:ext cx="8015935" cy="37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1080120" cy="418058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Eteri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ORGANICA_2013\Immagini\2013-01-20 alcoli\fig55 022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4901489" cy="11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34" y="260648"/>
            <a:ext cx="3261062" cy="82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3" y="3645024"/>
            <a:ext cx="7651715" cy="28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2214599" y="1700808"/>
            <a:ext cx="6677881" cy="1200912"/>
            <a:chOff x="899591" y="739861"/>
            <a:chExt cx="6677881" cy="12009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908720"/>
              <a:ext cx="2453035" cy="863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208" y="1024526"/>
              <a:ext cx="1026264" cy="80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739861"/>
              <a:ext cx="1670304" cy="120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ttangolo 2"/>
          <p:cNvSpPr/>
          <p:nvPr/>
        </p:nvSpPr>
        <p:spPr>
          <a:xfrm>
            <a:off x="323528" y="1412776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Proprietà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fisiche </a:t>
            </a:r>
            <a:endParaRPr lang="it-IT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3653"/>
            <a:ext cx="7957381" cy="7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0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30622"/>
            <a:ext cx="3168352" cy="418058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Eteri, reattività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70674" cy="7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5764878" cy="21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6" y="1484784"/>
            <a:ext cx="8570674" cy="52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55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0285"/>
            <a:ext cx="8570674" cy="5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06" y="5888310"/>
            <a:ext cx="55054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7339"/>
            <a:ext cx="5508956" cy="4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514790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Epossidi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01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418058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Carbonile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277749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468880" cy="6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" y="908720"/>
            <a:ext cx="40100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4351"/>
          <a:stretch/>
        </p:blipFill>
        <p:spPr bwMode="auto">
          <a:xfrm>
            <a:off x="3622103" y="1592205"/>
            <a:ext cx="5486401" cy="176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7148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" y="4653136"/>
            <a:ext cx="5649278" cy="10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3077528" cy="127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644008" y="3789040"/>
            <a:ext cx="3185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Possono dare sostituzione nucleofila</a:t>
            </a:r>
            <a:endParaRPr lang="it-IT" sz="1600" dirty="0"/>
          </a:p>
        </p:txBody>
      </p:sp>
      <p:sp>
        <p:nvSpPr>
          <p:cNvPr id="4" name="Freccia circolare a sinistra 3"/>
          <p:cNvSpPr/>
          <p:nvPr/>
        </p:nvSpPr>
        <p:spPr>
          <a:xfrm rot="2954872">
            <a:off x="5869152" y="4124325"/>
            <a:ext cx="360040" cy="928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03648" y="6021288"/>
            <a:ext cx="4503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NON possono dare SN, danno addizione nucleofila  </a:t>
            </a:r>
            <a:endParaRPr lang="it-IT" sz="1600" dirty="0"/>
          </a:p>
        </p:txBody>
      </p:sp>
      <p:sp>
        <p:nvSpPr>
          <p:cNvPr id="13" name="Freccia circolare a sinistra 12"/>
          <p:cNvSpPr/>
          <p:nvPr/>
        </p:nvSpPr>
        <p:spPr>
          <a:xfrm rot="4671077" flipV="1">
            <a:off x="5427288" y="5884675"/>
            <a:ext cx="360040" cy="11566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Aldeidi e Chetoni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5" y="836705"/>
            <a:ext cx="4433629" cy="3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9" y="1335562"/>
            <a:ext cx="4497639" cy="3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7" y="1844824"/>
            <a:ext cx="4352553" cy="12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2" y="3284984"/>
            <a:ext cx="2441453" cy="9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72" y="1870834"/>
            <a:ext cx="1938533" cy="13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70" y="3421856"/>
            <a:ext cx="3200406" cy="9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6223"/>
            <a:ext cx="3890780" cy="132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8163"/>
            <a:ext cx="1449327" cy="9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61207"/>
            <a:ext cx="2221997" cy="10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890664" cy="346050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 origine naturale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116632"/>
            <a:ext cx="6408420" cy="183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1556792"/>
            <a:ext cx="21281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4-idrossi-3-metossibenzaldeide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39952" y="1340768"/>
            <a:ext cx="1592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Trans-3-fenilpropenale</a:t>
            </a:r>
            <a:endParaRPr lang="it-IT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2673"/>
            <a:ext cx="6121062" cy="11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5500953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74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Presentazione su schermo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Alcoli</vt:lpstr>
      <vt:lpstr>Reazioni degli alcoli:</vt:lpstr>
      <vt:lpstr>Presentazione standard di PowerPoint</vt:lpstr>
      <vt:lpstr>Sostituzione nucleofila  acido catalizzata  (con introduzione di altri gruppi funzionali)</vt:lpstr>
      <vt:lpstr>Eteri</vt:lpstr>
      <vt:lpstr>Eteri, reattività</vt:lpstr>
      <vt:lpstr>Il Carbonile</vt:lpstr>
      <vt:lpstr>Aldeidi e Chetoni</vt:lpstr>
      <vt:lpstr>Di origine naturale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2014-04-11T09:45:32Z</dcterms:created>
  <dcterms:modified xsi:type="dcterms:W3CDTF">2018-11-21T09:10:47Z</dcterms:modified>
</cp:coreProperties>
</file>