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2" r:id="rId2"/>
    <p:sldId id="257" r:id="rId3"/>
    <p:sldId id="263" r:id="rId4"/>
    <p:sldId id="260" r:id="rId5"/>
    <p:sldId id="258" r:id="rId6"/>
    <p:sldId id="277" r:id="rId7"/>
    <p:sldId id="276" r:id="rId8"/>
    <p:sldId id="264" r:id="rId9"/>
    <p:sldId id="265" r:id="rId10"/>
    <p:sldId id="267" r:id="rId11"/>
    <p:sldId id="269" r:id="rId12"/>
    <p:sldId id="27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60"/>
  </p:normalViewPr>
  <p:slideViewPr>
    <p:cSldViewPr>
      <p:cViewPr varScale="1">
        <p:scale>
          <a:sx n="111" d="100"/>
          <a:sy n="111" d="100"/>
        </p:scale>
        <p:origin x="-20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91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0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2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62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92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8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7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28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89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89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68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A2C4-822E-429D-B0B6-E3E20BB6420F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78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it/url?sa=i&amp;rct=j&amp;q=&amp;esrc=s&amp;source=images&amp;cd=&amp;cad=rja&amp;uact=8&amp;ved=2ahUKEwjnzZCjg8HaAhXGyKQKHczTBkAQjRx6BAgAEAU&amp;url=https://www.skuola.net/universita/appunti/chimica-organica-composti-eterocicli&amp;psig=AOvVaw08121VDH8AJ2Jo8APniHY-&amp;ust=152404475053799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106688" cy="346050"/>
          </a:xfrm>
        </p:spPr>
        <p:txBody>
          <a:bodyPr>
            <a:noAutofit/>
          </a:bodyPr>
          <a:lstStyle/>
          <a:p>
            <a:pPr algn="l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Idrocarburi aromatici</a:t>
            </a:r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955280" cy="170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39" y="2707134"/>
            <a:ext cx="4026685" cy="13699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81" y="4437112"/>
            <a:ext cx="7136907" cy="209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67544" y="522920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Reattività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265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346050"/>
          </a:xfrm>
        </p:spPr>
        <p:txBody>
          <a:bodyPr>
            <a:noAutofit/>
          </a:bodyPr>
          <a:lstStyle/>
          <a:p>
            <a:pPr algn="l"/>
            <a:r>
              <a:rPr lang="it-IT" sz="18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Fonti industriali</a:t>
            </a:r>
            <a:endParaRPr lang="it-IT" sz="18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4924055" cy="9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9"/>
          <a:stretch/>
        </p:blipFill>
        <p:spPr bwMode="auto">
          <a:xfrm>
            <a:off x="2478845" y="260648"/>
            <a:ext cx="5261507" cy="4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6312" r="14193"/>
          <a:stretch/>
        </p:blipFill>
        <p:spPr bwMode="auto">
          <a:xfrm>
            <a:off x="2771800" y="1850030"/>
            <a:ext cx="6101058" cy="21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07" y="2204864"/>
            <a:ext cx="2823673" cy="124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90" y="2204865"/>
            <a:ext cx="2970338" cy="131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95536" y="3501008"/>
            <a:ext cx="2458616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Impatto ambientale</a:t>
            </a:r>
            <a:endParaRPr lang="it-IT" sz="18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6153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1671668" cy="8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487383" cy="41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5224"/>
            <a:ext cx="1536325" cy="67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65304"/>
            <a:ext cx="2714174" cy="55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97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346050"/>
          </a:xfrm>
        </p:spPr>
        <p:txBody>
          <a:bodyPr>
            <a:noAutofit/>
          </a:bodyPr>
          <a:lstStyle/>
          <a:p>
            <a:pPr algn="l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Aniline</a:t>
            </a:r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80" y="1124744"/>
            <a:ext cx="512064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9"/>
          <a:stretch/>
        </p:blipFill>
        <p:spPr bwMode="auto">
          <a:xfrm>
            <a:off x="1259632" y="260648"/>
            <a:ext cx="7000550" cy="78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5726430" cy="148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2132856"/>
            <a:ext cx="268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Times New Roman" pitchFamily="18" charset="0"/>
              </a:rPr>
              <a:t>Composti eterociclici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 bwMode="auto">
          <a:xfrm>
            <a:off x="395536" y="3717032"/>
            <a:ext cx="4450080" cy="21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4" r="20520"/>
          <a:stretch/>
        </p:blipFill>
        <p:spPr bwMode="auto">
          <a:xfrm>
            <a:off x="4391747" y="5445224"/>
            <a:ext cx="4428725" cy="93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38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504" y="44624"/>
            <a:ext cx="5549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Idrocarburi Policiclici Aromatici IPA (o PAH)</a:t>
            </a:r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isultati immagini per idrocarburi aromatici anelli fus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t="24384" r="20231" b="47958"/>
          <a:stretch/>
        </p:blipFill>
        <p:spPr bwMode="auto">
          <a:xfrm>
            <a:off x="2555776" y="1340768"/>
            <a:ext cx="4856085" cy="153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07504" y="54868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il termine IPA si comprendono diversi composti organici con due o più anelli aromatici condensati tra loro. Anche se esistono oltre 100 prodotti policiclici, solo alcuni di questi possono essere dannosi per l'uomo e la fauna.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5536" y="3717032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Presenti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ovunque 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nell’atmosfera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derivano dalla combustione incompleta di materiale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organico. La principale fonte di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origine antropica è rappresentata dalle emissioni veicolari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dagli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impianti termici, dalle centrali termoelettriche e dagli inceneritori.  </a:t>
            </a: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quantità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emessa dipende dalle condizioni di funzionamento, manutenzione e usura del motore.</a:t>
            </a:r>
            <a:b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livello industriale </a:t>
            </a:r>
            <a:r>
              <a:rPr lang="it-I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it-IT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prodotti da numerose </a:t>
            </a:r>
            <a:r>
              <a:rPr lang="it-I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attività, quali lavorazione </a:t>
            </a:r>
            <a:r>
              <a:rPr lang="it-IT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metalli, raffinerie, cartiere, industrie chimiche e plastiche, inceneritori e depositi di sostanze tossiche</a:t>
            </a:r>
            <a:r>
              <a:rPr lang="it-IT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35696" y="3068960"/>
            <a:ext cx="5601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Fanno parte degli </a:t>
            </a:r>
            <a:r>
              <a:rPr lang="it-IT" sz="16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INQUINANTI  NOCIVI  DELL’ARIA  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47664" y="5445224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insieme a: 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benzene, </a:t>
            </a:r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ossidi di azoto, ossidi di solfo, monossido di carbonio, oltre a metalli e polveri fini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Freccia circolare a sinistra 4"/>
          <p:cNvSpPr/>
          <p:nvPr/>
        </p:nvSpPr>
        <p:spPr>
          <a:xfrm>
            <a:off x="7740352" y="3140968"/>
            <a:ext cx="731520" cy="2952328"/>
          </a:xfrm>
          <a:prstGeom prst="curvedLef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184576" cy="418058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Sostituzione </a:t>
            </a:r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e</a:t>
            </a:r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lettrofila aromatica (SEA)</a:t>
            </a:r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4019711" cy="192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40090" cy="11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5113973" cy="26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23728" y="5363924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Esempi di reazioni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77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5" y="871101"/>
            <a:ext cx="75438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26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418058"/>
          </a:xfrm>
        </p:spPr>
        <p:txBody>
          <a:bodyPr>
            <a:noAutofit/>
          </a:bodyPr>
          <a:lstStyle/>
          <a:p>
            <a:pPr algn="l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Meccanismo della nitrazione</a:t>
            </a:r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75424"/>
            <a:ext cx="7357277" cy="11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528000" cy="190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1267360" cy="111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00767"/>
            <a:ext cx="5490068" cy="127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611560" y="4581128"/>
            <a:ext cx="1224136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96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Derivati</a:t>
            </a:r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08720"/>
            <a:ext cx="7606604" cy="373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1855016" cy="184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17" y="4797152"/>
            <a:ext cx="1886106" cy="11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19597"/>
            <a:ext cx="1466396" cy="2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e 6"/>
          <p:cNvSpPr/>
          <p:nvPr/>
        </p:nvSpPr>
        <p:spPr>
          <a:xfrm>
            <a:off x="1187624" y="4293096"/>
            <a:ext cx="57606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203848" y="4293096"/>
            <a:ext cx="57606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004048" y="4365104"/>
            <a:ext cx="57606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476672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monosostituiti</a:t>
            </a:r>
            <a:endParaRPr lang="it-IT" sz="1400" i="1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2492896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i="1" u="sng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disostituiti</a:t>
            </a:r>
            <a:endParaRPr lang="it-IT" sz="1400" i="1" u="sng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04048" y="5517232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i="1" u="sng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polisostituiti</a:t>
            </a:r>
            <a:endParaRPr lang="it-IT" sz="1400" i="1" u="sng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Freccia circolare a destra 5"/>
          <p:cNvSpPr/>
          <p:nvPr/>
        </p:nvSpPr>
        <p:spPr>
          <a:xfrm rot="4070670" flipH="1">
            <a:off x="4981899" y="5682940"/>
            <a:ext cx="360040" cy="928120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circolare a destra 13"/>
          <p:cNvSpPr/>
          <p:nvPr/>
        </p:nvSpPr>
        <p:spPr>
          <a:xfrm rot="20416418">
            <a:off x="323528" y="836712"/>
            <a:ext cx="360040" cy="928120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circolare a destra 14"/>
          <p:cNvSpPr/>
          <p:nvPr/>
        </p:nvSpPr>
        <p:spPr>
          <a:xfrm rot="20247269">
            <a:off x="447389" y="2886494"/>
            <a:ext cx="360040" cy="928120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4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b="51689"/>
          <a:stretch/>
        </p:blipFill>
        <p:spPr bwMode="auto">
          <a:xfrm>
            <a:off x="994298" y="1105030"/>
            <a:ext cx="7610149" cy="441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8" y="332656"/>
            <a:ext cx="3978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Reattività dei derivati del benzene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725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51519"/>
          <a:stretch/>
        </p:blipFill>
        <p:spPr bwMode="auto">
          <a:xfrm>
            <a:off x="701336" y="908720"/>
            <a:ext cx="7682624" cy="442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36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34480" cy="418058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Fenoli</a:t>
            </a:r>
            <a:endParaRPr lang="it-IT" sz="2400" dirty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569487" cy="76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3" y="2204864"/>
            <a:ext cx="7735840" cy="37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3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2170584" cy="346050"/>
          </a:xfrm>
        </p:spPr>
        <p:txBody>
          <a:bodyPr>
            <a:noAutofit/>
          </a:bodyPr>
          <a:lstStyle/>
          <a:p>
            <a:pPr algn="l"/>
            <a:r>
              <a:rPr lang="it-IT" sz="1800" u="sng" dirty="0" smtClean="0">
                <a:latin typeface="Comic Sans MS" panose="030F0702030302020204" pitchFamily="66" charset="0"/>
                <a:cs typeface="Times New Roman" pitchFamily="18" charset="0"/>
              </a:rPr>
              <a:t>Proprietà fisiche</a:t>
            </a:r>
            <a:endParaRPr lang="it-IT" sz="1800" u="sng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6121062" cy="109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94" y="1306425"/>
            <a:ext cx="4870714" cy="334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6292" r="13508" b="-978"/>
          <a:stretch/>
        </p:blipFill>
        <p:spPr bwMode="auto">
          <a:xfrm>
            <a:off x="107504" y="4725144"/>
            <a:ext cx="6853561" cy="24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3528" y="4221088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 smtClean="0">
                <a:latin typeface="Comic Sans MS" panose="030F0702030302020204" pitchFamily="66" charset="0"/>
                <a:cs typeface="Times New Roman" pitchFamily="18" charset="0"/>
              </a:rPr>
              <a:t>Proprietà chimiche </a:t>
            </a:r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232970" cy="151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12" y="5103832"/>
            <a:ext cx="6006084" cy="1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entesi graffa aperta 3"/>
          <p:cNvSpPr/>
          <p:nvPr/>
        </p:nvSpPr>
        <p:spPr>
          <a:xfrm>
            <a:off x="2483768" y="188640"/>
            <a:ext cx="432048" cy="3528392"/>
          </a:xfrm>
          <a:prstGeom prst="leftBrace">
            <a:avLst>
              <a:gd name="adj1" fmla="val 0"/>
              <a:gd name="adj2" fmla="val 50000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0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Presentazione su schermo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Idrocarburi aromatici</vt:lpstr>
      <vt:lpstr>Sostituzione elettrofila aromatica (SEA)</vt:lpstr>
      <vt:lpstr>Presentazione standard di PowerPoint</vt:lpstr>
      <vt:lpstr>Meccanismo della nitrazione</vt:lpstr>
      <vt:lpstr>Derivati</vt:lpstr>
      <vt:lpstr>Presentazione standard di PowerPoint</vt:lpstr>
      <vt:lpstr>Presentazione standard di PowerPoint</vt:lpstr>
      <vt:lpstr>Fenoli</vt:lpstr>
      <vt:lpstr>Proprietà fisiche</vt:lpstr>
      <vt:lpstr>Fonti industriali</vt:lpstr>
      <vt:lpstr>Aniline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2014-04-11T09:46:27Z</dcterms:created>
  <dcterms:modified xsi:type="dcterms:W3CDTF">2018-09-06T09:09:17Z</dcterms:modified>
</cp:coreProperties>
</file>