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7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5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6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8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1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2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7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9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0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D3F48-7E70-468F-B603-D65C08973C1E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6FAB-783C-44CA-85F1-37F2F48A51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4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t_XJp77-m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72484" y="2661881"/>
            <a:ext cx="9144000" cy="1655762"/>
          </a:xfrm>
        </p:spPr>
        <p:txBody>
          <a:bodyPr/>
          <a:lstStyle/>
          <a:p>
            <a:r>
              <a:rPr lang="en-US" dirty="0" smtClean="0"/>
              <a:t>Link filmato sulla forza di Coriolis:</a:t>
            </a:r>
          </a:p>
          <a:p>
            <a:r>
              <a:rPr lang="en-US" dirty="0" smtClean="0">
                <a:hlinkClick r:id="rId2"/>
              </a:rPr>
              <a:t>https://www.youtube.com/watch?v=dt_XJp77-mk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24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Mystica</dc:creator>
  <cp:lastModifiedBy>Mystica</cp:lastModifiedBy>
  <cp:revision>2</cp:revision>
  <dcterms:created xsi:type="dcterms:W3CDTF">2019-11-29T15:02:24Z</dcterms:created>
  <dcterms:modified xsi:type="dcterms:W3CDTF">2019-11-29T15:02:50Z</dcterms:modified>
</cp:coreProperties>
</file>