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1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6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2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0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7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6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8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7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10499-7E96-4BB7-8F59-6D7741F9E38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E974F-5BB9-43ED-AEEA-63A23005EEB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5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caleofunivers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00517"/>
            <a:ext cx="9144000" cy="1655762"/>
          </a:xfrm>
        </p:spPr>
        <p:txBody>
          <a:bodyPr/>
          <a:lstStyle/>
          <a:p>
            <a:r>
              <a:rPr lang="en-US" dirty="0" smtClean="0"/>
              <a:t>Link sulla scala dell‘universo:</a:t>
            </a:r>
          </a:p>
          <a:p>
            <a:r>
              <a:rPr lang="en-US" dirty="0" smtClean="0">
                <a:hlinkClick r:id="rId2"/>
              </a:rPr>
              <a:t>https://scaleofuniverse.com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4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Mystica</dc:creator>
  <cp:lastModifiedBy>Mystica</cp:lastModifiedBy>
  <cp:revision>1</cp:revision>
  <dcterms:created xsi:type="dcterms:W3CDTF">2019-11-29T15:20:11Z</dcterms:created>
  <dcterms:modified xsi:type="dcterms:W3CDTF">2019-11-29T15:20:29Z</dcterms:modified>
</cp:coreProperties>
</file>