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1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140 435 10093,'-9'4'41,"1"0"0,-1 0 0,1 0-1,0 1 1,1 1 0,-1-1 0,1 1 0,0 0 0,0 1 0,1 0 0,0 0-1,0 0 1,1 1 0,-2 2-41,2 1 60,0-1-1,0 1 1,2 1-1,-1-1 1,1 0 0,1 1-1,0 0 1,0-1-1,2 1 1,-1 0-1,1 1-59,0 2 30,0 60 255,7 42-285,-4-91 41,2 0 0,0-1 0,1 1 0,2-1 1,1 0-1,4 8-41,-1-7 20,2 0 1,1 0 0,0-1-1,2-1 1,1-1-1,1-1 1,1 0 0,0-1-1,2-1 1,1-1 0,0-2-1,4 3-20,-13-12 44,-1 0-1,1-1 0,0 0 1,0-1-1,1-1 1,0-1-1,0 1 0,0-2 1,0 0-1,1-1 0,-1-1 1,1 0-1,-1-1 1,1-1-1,-1 0 0,1-2 1,-1 1-1,0-2 1,0 0-1,0 0 0,0-2 1,-1 0-1,8-4-43,5-6 90,0-1 0,-2-1 0,0-1-1,-1-1 1,-1-2 0,-1 0 0,-1-1 0,0-1-1,6-13-89,5-9 97,-2-2-1,-2-1 0,-2-1 0,16-45-96,-27 57 41,-3-1 0,-1 0-1,-2-1 1,-1 0 0,-2 0 0,-3-1 0,0 0 0,-3 1-1,-3-27-40,0 48-5,0 0 0,-2 0 0,0 1-1,-1-1 1,-1 1 0,-1 0-1,0 1 1,-1 0 0,-1 0 0,-1 1-1,0 0 1,-1 1 0,-1 0-1,0 1 1,-1 1 0,-1 0 0,0 0-1,-7-3 6,0 0-52,0 2-1,0 0 0,-2 2 1,0 0-1,0 2 0,-1 0 1,0 2-1,0 1 0,-1 1 1,0 1-1,0 1 1,0 1-1,-7 1 53,11 3 1,1 0 1,-1 2 0,1 0-1,0 1 1,0 1-1,0 1 1,1 1-1,0 1 1,0 1-1,1 0 1,0 2-1,-13 9-1,20-12-20,1 1 0,0 0 0,1 0 0,-1 1 0,2 0 0,0 1 0,0 0 0,1 1 0,0 0 0,1 0 0,0 0 0,1 1 0,1 0 0,0 0-1,1 1 1,0 0 0,1-1 0,0 1 0,0 12 20,1 1-31,1 1-1,2 0 1,3 24 31,-1-39-36,-1 1-1,2-1 1,0 0 0,0 0 0,1 0 0,1 0-1,0-1 1,6 8 36,9 13-22,2-2 0,2-1 0,0 0-1,2-2 1,2-1 0,0-2 0,1-1-1,2-1 1,0-1 0,18 8 22,-27-18 3,0 0 0,1-1 0,0-2 0,1 0 0,0-2 0,0-1 0,1-1 0,-1-1 0,1-1 0,0-1 1,0-1-1,0-2 0,0 0 0,0-2 0,0-1 0,6-2-3,-9-2 6,-1 0 0,0-1 0,0-2 0,0 0 0,-2-1 0,1-1 0,-2-1 0,0-1 0,0 0 0,4-7-6,3-4 49,0-1-1,-2-2 0,-1-1 1,-1 0-1,-2-2 1,4-10-49,-18 32 48,0-1 0,-1 0 1,-1 0-1,0 0 0,0-1 0,-1 0 1,0 1-1,-1-1 0,-1 0 1,0 0-1,-1 0 0,0-1 1,0 1-1,-1 0 0,-2-6-48,0 12 28,-1 0 0,0 0 0,0 1 0,0-1 0,-1 1 0,0 0-1,0 1 1,0-1 0,-1 1 0,1 0 0,-1 0 0,0 1 0,0-1-1,0 1 1,-3 0-28,8 3-5,1 0-1,-1 0 0,1 1 0,0-1 1,-1 0-1,1 1 0,-1-1 0,1 1 0,0-1 1,-1 0-1,1 1 0,0-1 0,-1 1 1,1-1-1,0 1 0,0-1 0,-1 1 1,1-1-1,0 1 0,0 0 0,0-1 1,0 1-1,0-1 0,0 1 0,0-1 0,0 1 1,0-1-1,0 1 0,0 0 0,0-1 1,0 1-1,0-1 0,1 1 6,1 24 48,3-9-38,0 1 0,1-1 0,1-1 0,3 4-10,11 28 54,23 56 151,4-3-1,4-1 1,32 39-205,-34-64 171,3-1 1,9 3-172,-35-44 106,2-2 1,1-1-1,2-2 1,0-1-1,23 14-106,-46-34 1,0 0 0,0 0-1,0-1 1,1-1 0,0 1 0,-1-1-1,2-1 1,-1 0 0,0 0 0,1-1-1,-1 0 1,1-1 0,-1-1 0,1 1-1,8-2 0,-16 0-66,0 0-1,0 0 0,-1-1 0,1 1 0,0-1 1,-1 1-1,0-1 0,1 0 0,-1 0 1,0 0-1,0 0 0,0-1 0,0 1 0,0-1 1,0 1-1,-1-1 0,1 1 0,-1-1 0,0 0 1,0 0-1,0 0 67,19-64-1787,-19 64 1717,9-54-4165,1-37 4235,-5 42-2082,3-8-803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1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1010 23 6713,'0'-1'152,"-1"0"1,1 1 0,0-1 0,0 0 0,0 0 0,0 0 0,-1 1-1,1-1 1,0 0 0,-1 0 0,1 1 0,-1-1 0,1 0-1,-1 0 1,1 1 0,-1-1 0,1 1 0,-1-1 0,0 0-1,1 1 1,-1-1 0,0 1 0,1 0 0,-1-1 0,0 1-1,0-1 1,0 1 0,1 0-153,-33-5 750,-31 13-1086,41-1 319,0 1-1,0 1 1,1 1-1,0 1 1,1 1-1,0 0 1,1 2-1,0 0 0,-8 10 18,-22 21-78,3 1 0,-37 48 78,42-46-53,3 2 0,2 2 0,2 1-1,3 2 1,2 1 0,2 1 0,-4 20 53,9 4-119,4 0 0,3 1 0,-3 59 119,5-37-176,-114 627 134,128-729 51,0 0 1,-1 0-1,1 0 1,0-1-1,1 1 0,-1 0 1,0 0-1,0 0 1,1 0-1,-1-1 1,1 1-1,0 0 0,-1 0 1,1-1-1,0 1 1,0-1-1,0 1 1,0-1-1,0 1 0,1-1 1,-1 1-1,0-1 1,1 0-1,-1 0 0,1 0 1,-1 0-1,1 0 1,-1 0-1,1 0 1,0 0-1,-1-1 0,1 1 1,0-1-1,0 1 1,-1-1-1,2 1-9,12 3 24,0-1-1,1 0 1,-1-1 0,6-1-24,2 2 53,177 14 150,-100-11-192,10 6-11,-109-12-93,0 0 0,-1 0 0,1 1 0,0-1 0,-1 0 0,1 0 0,0 0-1,-1 1 1,1-1 0,-1 0 0,1 1 0,0-1 0,-1 0 0,1 1 0,-1-1 0,1 1 0,-1-1-1,1 1 1,-1-1 0,0 1 0,1-1 0,-1 1 0,1-1 0,-1 1 0,0-1 0,0 1-1,1 0 1,-1-1 0,0 1 0,0 0 0,0-1 0,0 1 0,0 0 0,1-1 0,-1 1 0,-1 0-1,1-1 1,0 1 0,0 0 0,0-1 0,0 1 0,0 0 0,-1-1 93,2 14-2129,1 1 175</inkml:trace>
  <inkml:trace contextRef="#ctx0" brushRef="#br0" timeOffset="931.853">1327 1255 5921,'-19'-130'3760,"18"128"-3763,1 5 21,1 17 55,5 32 72,42 146-205,-25-93 59,11 20 1,-23-92-21,1-1 1,2 0-1,1-1 1,1 0-1,17 22 21,-28-45-21,1 0 1,1 0-1,-1-1 0,1 1 0,1-2 0,-1 1 0,8 4 21,-13-10 1,-1 1-1,1-2 1,-1 1-1,1 0 1,-1 0-1,1 0 0,0-1 1,-1 1-1,1-1 1,0 1-1,0-1 1,-1 0-1,1 0 1,0 0-1,0 0 0,-1 0 1,1 0-1,0 0 1,0-1-1,0 1 1,-1 0-1,1-1 1,0 0-1,-1 1 0,1-1 1,-1 0-1,1 0 1,-1 0-1,1 0 1,-1 0-1,1 0 0,-1 0 1,0-1-1,0 1 1,1 0-1,-1-1 1,0 1-1,0-1 1,-1 1-1,1-1 0,0 1 1,0-1-1,-1 0 1,1 1-1,-1-2 0,17-44-6,-2 0-1,-2-2 1,-2 1-1,3-44 7,-10 42 61,-2 0 0,-2 0 0,-2 0 0,-4-16-61,5 57-28,1-48-192,1 57 217,1 0 1,-1 0 0,1 0 0,-1 0 0,1 0-1,-1 0 1,1 0 0,-1 1 0,1-1 0,-1 1-1,1-1 1,-1 1 0,0-1 0,1 1 0,-1 0-1,0 0 1,1 0 2,6 7 3,-2-1 0,1 1 1,-1 0-1,0 1 0,-1 0 0,0 0 0,0 0 0,1 6-3,29 84-5,-23-59 15,3 5 10,-9-20-35,2-1 0,0 0 0,2-1 0,0 0 0,2-1 0,0 0 0,2 0 0,2 2 15,-13-21-13,-1 0 0,1 0 1,0-1-1,0 1 1,0-1-1,0 1 0,0-1 1,1 0-1,-1 0 1,3 0 12,-5-1-1,1-1 1,0 1-1,0-1 1,0 0-1,-1 0 1,1 0-1,0 0 1,0 0-1,0 0 1,0 0 0,-1-1-1,1 1 1,0-1-1,0 1 1,-1-1-1,1 0 1,0 0-1,-1 0 1,1 0-1,-1 0 1,1 0 0,-1 0-1,1 0 1,-1 0-1,1-2 1,22-22 30,-2 0 0,-1-2-1,-1 0 1,-1-1 0,-1-1 0,-2-1 0,-1-1-1,-2 0 1,0 0 0,-3-1 0,5-22-30,-13 45 3,2-6 102,-1 1 1,-1-1-1,1-13-105,-3 27-42,0 1 3,3 23 36,103 391-1549,-101-347-2856,-5-55 2901</inkml:trace>
  <inkml:trace contextRef="#ctx0" brushRef="#br0" timeOffset="1583.242">2322 149 8293,'-2'-1'-4,"0"-2"0,-1 1 0,1 0 1,0 0-1,0-1 0,1 1 0,-1-1 0,0 1 1,1-1-1,0 0 0,-1 1 0,1-1 0,0 0 1,0 0-1,1-1 4,0 3 6,0-1 1,0 1-1,0-1 1,1 1-1,-1-1 1,0 1-1,1 0 1,-1-1 0,1 1-1,0 0 1,0 0-1,-1-1 1,1 1-1,0 0 1,0 0-1,0 0 1,0 0-1,0 0 1,0 0-1,0 0 1,1 0-1,-1 1 1,0-1 0,0 0-1,1 1 1,-1-1-1,0 1 1,1-1-1,-1 1 1,1-1-1,-1 1 1,2 0-7,23-7 86,1 2 1,0 0 0,1 2-1,-1 1 1,1 1-1,-1 1 1,20 4-87,5 3 52,0 2 0,-1 2 1,29 12-53,-75-22 43,-1 0 0,0 0 1,0 1-1,0-1 0,0 1 1,0 0-1,0 0 0,-1 1 1,1-1-1,-1 1 0,2 1-43,-2 1 66,1 0 0,-1 0 0,-1 0-1,1 1 1,-1-1 0,0 1 0,0-1-1,1 5-65,33 126 156,3 41-156,25 100-26,109 257-28,-6-21 215,-145-439-148,34 122 393,-6 12-406,-38-148 113,-2-22 86,-3 0 1,-1 0-1,-2 1 0,-1 0 0,-3 33-199,0-70 7,0-1 0,-1 0-1,0 1 1,1-1 0,-1 0 0,0 1-1,0-1 1,1 0 0,-1 0 0,0 1-1,0-1 1,0 0 0,-1 0 0,1 0-1,0 0 1,0 0 0,-1-1 0,1 1-1,0 0 1,-1-1 0,1 1 0,0-1-1,-1 1 1,1-1 0,-1 1 0,1-1-1,-1 0 1,0 0-7,-50 5 15,43-5 6,-52 1-57,0-3 0,0-2 0,1-3 0,-1-3 0,-11-5 36,16 5-1165,19 8-4880,35 2 3807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5:30.6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67 818 11229,'-8'-4'303,"0"1"-1,0 0 1,0 1-1,0 0 1,0 0 0,-1 0-1,0 1-302,8 1 72,3 11-21,1 0 0,-1 0 0,2-1-1,-1 1 1,2-1 0,-1 0 0,1 0 0,1 0-1,0-1 1,5 7-51,0 2 39,6 10-64,0-2 0,2 0-1,1-1 1,1-1 0,14 13 25,-24-28-8,-1 0 1,1-1-1,0 0 0,1-1 1,-1 0-1,2-1 0,-1 0 1,1-1-1,-1 0 0,2-1 1,-1 0-1,0-1 0,1-1 1,3 0 7,-2-1-4,1-1 0,-1 0 0,0-1 0,1 0 1,-1-2-1,0 0 0,0 0 0,0-2 1,-1 1-1,1-2 0,10-6 4,-8 3 19,0-2-1,0 0 1,-1-1-1,0 0 1,-1-2 0,-1 0-1,0 0 1,11-16-19,0-4 28,-2 0 1,-2-1 0,-1-1-1,-1-1 1,-3-1-1,-1-1 1,-1 0-1,-2-1 1,-3 0-1,0 0 1,-3-1-1,-1 0 1,-2 0-1,-2-2-28,-1 5 22,-1 0-1,-2 0 1,-2-1-1,-2 2 1,-4-14-22,7 37 32,0 0 0,-1 1 0,-1-1 0,0 1 1,-1 0-1,0 1 0,-1-1 0,-1 2 0,1-1 1,-2 1-1,0 0 0,0 1 0,-1 0 0,0 1 0,-9-5-32,19 13 2,-1 0 0,1 0 0,-1 0-1,1 0 1,-1 0 0,1 0-1,-1 1 1,0-1 0,1 1 0,-1-1-1,0 1 1,1 0 0,-1 0 0,0 0-1,0 0-1,2 0 0,-1 0-1,0 0 1,1 0 0,-1 1-1,0-1 1,1 0-1,-1 1 1,1-1-1,-1 0 1,0 1 0,1-1-1,-1 1 1,1-1-1,-1 1 1,1-1-1,0 1 1,-1-1-1,1 1 1,0 0 0,-1-1-1,1 1 1,0-1-1,-1 1 1,1 0 0,-1 6-9,0-1 1,0 1-1,1 0 1,0-1-1,0 1 1,1 5 8,0 7-4,-1-5 7,2 0 0,0-1-1,0 1 1,1-1 0,1 1 0,0-1 0,1 0 0,1-1-1,0 2-2,17 30 24,26 36-24,-20-34 28,90 151-28,-8 4 0,43 120 0,-105-197-81,30 118 81,-62-178 23,-3 1 1,-3 1-1,-3 0 0,-1 54-23,-6-80 55,1-3 50,-2 0 0,-2 0 0,-1-1-1,-2 1 1,-2 6-105,5-35 15,1-1-1,-1 1 1,-1-1-1,0 0 1,0 0-1,0 0 1,-1 0-1,0 0 1,0-1-1,0 0 1,-1 0-1,0 0 1,0 0-1,-1-1 1,0 0-1,0 0 1,0 0-1,0-1 1,-1 0-1,1 0 1,-1 0-1,0-1 1,0 0-1,-1-1 1,1 0-1,-8 2-14,0-2-2,0-1 1,0 0-1,-1-1 0,1-1 0,0 0 0,-1-1 0,1 0 0,0-2 0,1 0 0,-1 0 0,1-1 0,-1-1 0,1-1 0,1 0 0,0 0 0,-6-5 2,-14-12-15,0-1 0,2-1 0,1-2 0,1-1 0,-13-18 15,35 40-124,1-1-1,0 0 1,0 0 0,1-1 0,0 0 0,1 0 0,-3-5 124,6 12-70,0 0-1,1-1 1,-1 1 0,1 0 0,-1 0 0,1-1 0,0 1 0,-1 0 0,1-1 0,0 1-1,1 0 1,-1-1 0,0 1 0,1 0 0,-1 0 0,1-1 0,0 1 0,0 0 0,0 0-1,0 0 1,0 0 0,0 0 0,0 0 0,1 0 0,-1 0 0,1 0 0,-1 1-1,1-1 1,0 0 0,0 1 0,0 0 0,0-1 0,0 1 0,0 0 70,16-8-975,-1 1 1,1 0-1,8 0 975,31-11-2827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5:37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2096 1369 11441,'-7'-2'89,"-32"-12"1338,32 3-509,7 10-878,1 1 0,-1-1 0,1 0 0,-1 0 0,1 0 0,0 0 0,-1 1 1,1-1-1,0 0 0,0 0 0,0 1 0,-1-1 0,1 1 0,0-1 0,0 1 0,0-1 1,0 1-1,1-1-40,21-7 69,0 2 1,1 0 0,0 2-1,0 0 1,0 2-1,0 0 1,14 2-70,-11-1 49,346 1 509,-165 2 1478,-208-2-1653,0 0-207,-8 0-242,-18-2-136,0-1-1,0-1 0,0-2 1,-6-2 202,-43-9-265,-82-3 372,-152 0-107,304 20-76,0 0 1,0 0-1,0-1 1,0 0-1,0 0 1,1 0 0,-1 0-1,0-1 76,5 1-99,0 1 108,27 0 289,149 2-372,167 23 74,-341-25 43,1 0 0,-1 0 0,1 1 0,-1-1 0,1 1 1,-1 0-1,0 0 0,1 0 0,-1 0 0,0 0 0,2 1-43,-4-1 20,1-1 0,-1 0 0,0 1 0,0-1 0,1 0 0,-1 1 0,0-1 0,0 0 0,0 1 0,0-1 0,1 1 0,-1-1 0,0 0-1,0 1 1,0-1 0,0 1 0,0-1 0,0 0 0,0 1 0,0-1 0,0 1 0,0-1 0,-1 0 0,1 1 0,0-1 0,0 1 0,0-1 0,0 0-1,0 1 1,-1-1 0,1 0 0,0 1 0,0-1 0,-1 0 0,1 1 0,0-1 0,-1 0-20,-4 5 64,-1 0-1,0-1 1,0 0-1,0 0 1,-1 0 0,-1 0-64,-43 23 240,0-2 0,-2-3 0,-33 9-240,63-24-271,1-1 0,-1-1 0,0-1-1,0-1 1,-1-1 0,1-1-1,0-1 1,-1-1 0,1-1 0,-6-2 270,23 2-213,-1 0-1,1 0 0,0 0 0,0-1 1,0 0-1,1 0 0,-1 0 0,0-1 1,1 0-1,-4-3 215,6 4-345,0 1-1,0-1 1,1 0-1,-1 0 1,1 0 0,0-1-1,0 1 1,0 0 0,0-1-1,0 1 1,1-1 0,-1 0-1,1 1 1,0-1-1,0 0 1,1 0 0,-1 0-1,1 0 346,0-6-2939</inkml:trace>
  <inkml:trace contextRef="#ctx0" brushRef="#br0" timeOffset="701.168">3948 764 13225,'0'-1'27,"0"1"0,-1-1 1,1 0-1,0 1 0,-1-1 0,1 1 0,0-1 0,-1 0 0,1 1 1,-1-1-1,1 1 0,-1-1 0,1 1 0,-1-1 0,0 1 0,1-1 0,-1 1 1,0 0-1,1-1 0,-1 1 0,0 0 0,1 0 0,-1 0 0,0-1 0,0 1 1,1 0-1,-1 0 0,0 0 0,1 0 0,-1 0 0,0 0 0,0 0 1,1 0-1,-1 1 0,0-1 0,0 0-27,0 2 20,0-1-1,-1 1 1,1 0 0,0-1 0,0 1-1,1 0 1,-1 0 0,0 0-1,1 0 1,-1 0 0,1 0 0,-1 0-1,1 1-19,-4 76-86,4-73 143,-1 89-75,-2-28-1,4 0 0,3 0-1,2 0 1,10 39 19,33 119-947,-59-319-272,-29-95 2287,7 0 0,-2-154-1068,26 239 140,11 102-113,0 1-1,-1 0 1,1 0 0,0 0-1,0 1 1,0-1 0,0 1-1,-1-1 1,1 1-1,0 0 1,0 0 0,0 0-1,0 1 1,0-1 0,0 1-27,5-1 55,81 5 443,-1 3-1,81 19-497,-81-11-1018,-1-4-1,85 1 1019,-153-12-981,-1-1-3870,-18 0 782</inkml:trace>
  <inkml:trace contextRef="#ctx0" brushRef="#br0" timeOffset="1022.306">3982 1116 13573,'0'0'472,"18"0"1025,158 8-141,-47 0-2821,2-10-5295,-101-1 3459</inkml:trace>
  <inkml:trace contextRef="#ctx0" brushRef="#br0" timeOffset="1601.038">4804 2025 13557,'15'-8'4107,"18"-54"-3858,-3-1 0,-2-2 0,10-41-249,-7 21 99,-28 76-108,0 0 1,-1 0 0,0 0 0,0 0 0,-1-1-1,1-7 9,-2 17-65,0 0-30,0 0-34,0 0 18,0 0-27,0 39-89,2 136-273,-6 197 365,1-332 105,-1 1 0,-3-1 1,-1 1-1,-2-2 0,-2 1 0,-12 26 30,23-63-10,0 0 1,0-1 0,0 1-1,-1 0 1,1-1 0,-1 1-1,1-1 1,-1 0-1,0 1 1,0-1 0,0 0-1,0 0 1,0 0-1,0-1 1,-1 1 0,1 0-1,-1-1 1,1 0-1,-1 1 1,1-1 0,-1 0-1,0 0 1,0-1-1,1 1 1,-1 0 0,0-1-1,0 0 1,0 0-1,0 0 1,0 0 0,0 0-1,1 0 1,-1-1-1,0 1 1,0-1 0,0 0-1,1 0 1,-1 0 0,0 0-1,1-1 1,-1 1-1,1-1 1,-1 1 0,1-1-1,0 0 1,0 0-1,0 0 1,0 0 0,0 0-1,0 0 1,0-1-1,1 1 1,-1-1 0,1 1-1,-1-3 10,0 1 7,0 1 1,0-1-1,0 0 0,0 0 0,1 0 0,0 0 1,0 0-1,0 0 0,0 0 0,1 0 1,0 0-1,-1-1 0,1 1 0,1 0 0,-1 0 1,1 0-1,0 0 0,0 0 0,0 0 0,1-2-7,-1 3 31,1 0-1,0 0 0,0 1 0,0-1 0,0 1 0,0-1 1,1 1-1,-1 0 0,1 0 0,0 0 0,0 0 1,-1 0-1,1 0 0,0 1 0,0 0 0,1-1 0,-1 1 1,0 1-1,0-1 0,1 0 0,-1 1 0,0-1 1,1 1-1,-1 0 0,1 0-30,451-9 1688,-259 9-9506,-196 0 4830</inkml:trace>
  <inkml:trace contextRef="#ctx0" brushRef="#br0" timeOffset="9852.506">142 228 8517,'-139'-228'5304,"139"228"-5307,0 0-1,0 0 0,0 0 0,0 1 1,-1-1-1,1 0 0,0 0 1,0 0-1,0 0 0,0 0 0,0 0 1,0 0-1,0 0 0,0 0 0,0 0 1,0 0-1,0 0 0,0 0 1,0 0-1,0 0 0,0 0 0,0 0 1,0 0-1,0 0 0,0 0 1,-1 0-1,1 0 0,0 0 0,0 0 1,0 0-1,0 0 0,0 0 1,0 0-1,0 0 0,0 0 0,0 0 1,0 0-1,0 0 0,0 0 1,0 0-1,0 0 0,0 0 0,0 0 1,-1 0-1,1 0 0,0 0 0,0 0 4,2 13-20,8 20 47,57 94-75,5-3-1,26 26 49,-53-87 14,2-3-1,3-2 0,2-2 0,3-3 1,8 4-14,-58-53-20,1 0-83,0 1 0,0 0 0,0 1 0,-1-1-1,0 1 1,0 0 0,4 6 103,-9-11-140,0-1-135,0 0-112,0 0 38,-28-18-9,-9 1 351,-1 1-1,-28-7 8,20 8 65,2 1 221,0 3 0,-7 0-286,7 2 970,-44-15-970,88 24-6,-1-1 1,1 1-1,0 0 0,-1-1 1,1 1-1,-1 0 1,1-1-1,0 1 0,-1 0 1,1 0-1,-1 0 1,1-1-1,-1 1 0,1 0 1,-1 0-1,1 0 1,-1 0-1,1 0 0,-1 0 1,1 0-1,-1 0 1,1 0-1,-1 0 0,1 0 1,-1 1-1,1-1 1,-1 0-1,1 0 0,-1 0 1,1 1-1,-1-1 1,1 0-1,0 0 0,-1 1 6,12 13-30,28 18 51,-8-10 7,137 101 315,158 86-343,-323-207 75,0 0 0,0 0 1,0-1-1,1 1 1,-1-1-1,1 1 1,-1-1-1,1 0 1,0-1-1,2 2-75,-4-3 25,-1 0 0,1 1 1,0-1-1,-1 0 0,0 1 0,1-1 0,-1 0 0,1 0 0,-1 0 0,0-1 0,0 1 0,0 0 0,0 0 0,0-1 1,0 1-1,0 0 0,0-1 0,0 1 0,0-1 0,-1 1 0,1-1 0,-1 1 0,1-1 0,-1-1-25,14-34 9,-3 0 0,-1-1 0,-2 0 0,-1 0 0,-1-20-9,1-57 457,-5-26-457,-2 140 20,0 1 3,0 0-48,0 0-1,-19 14-31,-111 102-53,-13 24 110,94-96-333,48-42 260,1-2 18,0 0 19,0 0 22,38-23 118,-1-4 198,-36 27-275,-1 0-41,0 0-89,0 0-305,0 0-584,0 0-1009,0 0-1512</inkml:trace>
  <inkml:trace contextRef="#ctx0" brushRef="#br0" timeOffset="13449.351">6613 1436 8713,'-9'-5'419,"-1"0"0,0 0 0,1 1 0,-1 1 0,-1 0 0,1 0 0,0 1 0,-11-1-419,20 3 597,15 1-549,0 1 0,0 1 0,0 0 0,0 1 0,0 1-1,2 1-47,42 12 140,5-7-49,0-2 1,0-3 0,0-3 0,0-3-1,13-3-91,-24-3 287,-51 6-148,-1 0-24,0 0-50,-13 14-29,-27 13 6,-2-2 0,0-2 1,-17 5-43,42-21-3,0-1 1,0 0 0,0-1-1,-1-1 1,0 0 0,0-2 0,0 0-1,0-1 1,0 0 0,-11-3 2,26 2-1,0-1 0,0 1 0,0-1 0,0 0 1,0 0-1,0 0 0,1 0 0,-1 0 0,0-1 0,1 1 1,-1-1-1,1 0 0,-1 0 0,1 0 0,0 0 1,0 0-1,0 0 0,0-1 0,0 1 0,0-1 0,1 1 1,-1-1-1,1 0 0,0 1 0,0-1 0,0 0 0,-1-2 1,1-3 5,-1 0 0,1 0 0,0-1 0,0 1 0,1 0 0,1-1 0,-1 1 0,1 0 0,2-7-5,-2 10 1,1 1 0,0-1-1,0 1 1,0 0-1,0-1 1,1 1-1,0 0 1,0 0 0,0 0-1,0 1 1,0-1-1,1 1 1,0 0 0,0 0-1,0 0 1,0 0-1,0 1 1,0 0 0,1 0-1,1-1 0,15-6 24,2 0-1,-1 2 1,16-3-24,-23 6 12,22-3 6,0 2 0,1 2-1,0 1 1,-1 1 0,10 3-18,14-1 21,-52-2-15,1 1-1,0 1 1,0 0-1,-1 0 1,1 0-1,-1 1 1,1 1-1,-1 0 1,8 3-6,-17-6 2,0 0 0,0 0 0,1 1 1,-1-1-1,0 0 0,0 0 0,1 0 0,-1 0 0,0 1 1,0-1-1,0 0 0,1 0 0,-1 1 0,0-1 0,0 0 0,0 0 1,0 1-1,0-1 0,1 0 0,-1 0 0,0 1 0,0-1 1,0 0-1,0 0 0,0 1 0,0-1 0,0 0 0,0 1 0,0-1 1,0 0-1,0 0 0,0 1 0,0-1 0,0 0 0,0 1 1,-1-1-1,1 0 0,0 0 0,0 1 0,0-1 0,0 0 0,0 0 1,-1 0-1,1 1 0,0-1 0,0 0 0,0 0 0,-1 0 1,1 1-1,0-1 0,0 0 0,-1 0 0,1 0 0,0 0 0,0 0 1,-1 1-3,-13 5-55,13-6 64,-33 10-14,-1-1 0,0-2 0,0-2 0,-22 1 5,-144-1-138,182-5 100,19 0 37,0-1-1,0 0 0,0 1 0,0-1 0,0 0 1,0 1-1,0-1 0,0 0 0,0 1 0,1-1 1,-1 0-1,0 1 0,0-1 0,0 0 0,1 1 1,-1-1-1,0 1 0,1-1 0,-1 1 0,1-1 1,-1 1-1,0-1 0,1 1 0,-1-1 1,1 1-1,-1-1 0,1 1 0,0 0 0,-1-1 2,29-13-55,1 2 0,0 0 0,0 2 0,1 2-1,0 0 1,1 2 0,5 1 55,75-2-6097,-95 7 3007</inkml:trace>
  <inkml:trace contextRef="#ctx0" brushRef="#br0" timeOffset="14551.77">7029 1213 1992,'0'-8'16,"0"7"-9,0 1 22,0 0 13,0 0 58,-7-12 7932,-41-28-6119,48 39-1902,-10-4 1441,-13-4-835,22 11-619,0-1 1,0 1 0,-1-1 0,1 1 0,0 0 0,1-1 0,-1 1-1,0 0 1,0 0 0,1-1 0,-1 1 0,1 0 0,-1 0 0,1 0-1,0 0 1,0 0 0,0 0 0,0 0 1,-1 3 2,-5 40 8,2 0 1,2 1-1,4 45-10,0-13-10,1-27 15,3 1 0,1-1 0,4-1 0,15 49-5,-6-24-12,-13-63 202,-1-26-147,2-43-128,-7 45 78,10-115 16,-5 0-1,-7-39-8,1 62 56,0 99-37,0 0 0,0-1 0,0 1 0,-1 0 0,0 0 0,0 0 0,0 0 0,0 0 0,-1 0 1,0 0-1,0 1 0,0-1 0,-1 0 0,0 1 0,0 0 0,0 0 0,0 0 0,0 0 0,-4-3-19,6 6-1,1 1 0,-1 0 0,1-1 0,-1 1 0,1 0 0,-1 0 0,1-1 1,-1 1-1,1 0 0,-1 0 0,1 0 0,-1 0 0,1-1 0,-1 1 0,0 0 0,1 0 0,-1 0 1,1 0-1,-1 0 0,1 1 0,-1-1 0,1 0 0,-1 0 0,1 0 0,-1 0 0,0 1 1,1-1-1,-1 0 0,1 0 0,0 1 0,-1-1 0,1 0 0,-1 1 0,1-1 0,-1 1 1,-11 21 6,0 27 20,2 55-24,4 0 0,6 81-2,1-71-67,0-97 51,0 0 1,1 0-1,1 0 1,1 0-1,2 7 16,-6-23 0,0-1-1,0 0 1,0 1 0,0-1-1,0 1 1,0-1 0,1 0-1,-1 1 1,0-1 0,0 0-1,0 1 1,0-1 0,0 0-1,1 1 1,-1-1 0,0 0-1,0 1 1,0-1 0,1 0-1,-1 0 1,0 1 0,0-1-1,1 0 1,-1 0 0,0 0 0,1 1-1,-1-1 1,0 0 0,1 0-1,-1 0 1,0 0 0,1 0-1,-1 1 1,0-1 0,1 0-1,-1 0 1,1 0 0,8-11 41,4-21-6,-2-19-38,-2-2 0,-2 1 0,-3-1 0,-2 1 0,-2-1 0,-4-21 3,1 56 43,0 0 1,-1 0-1,-1 0 1,-1 0-1,0 1 1,-1 0-1,-1 0 1,-7-10-44,11 19 46,-4 0 134,4 21-70,3 31-41,1-38-74,4 83 79,4-1 0,13 48-74,6 66 34,-27-199-7,6 27-1216,8-15-5691,-3-9 3994</inkml:trace>
  <inkml:trace contextRef="#ctx0" brushRef="#br0" timeOffset="15649.748">8329 866 9753,'0'0'55,"0"1"1,0-1-1,0 0 0,0 0 0,0 0 1,0 1-1,0-1 0,-1 0 1,1 0-1,0 0 0,0 0 1,0 1-1,-1-1 0,1 0 1,0 0-1,0 0 0,0 0 1,-1 0-1,1 0 0,0 0 1,0 1-1,0-1 0,-1 0 1,1 0-1,0 0 0,0 0 0,-1 0 1,1 0-1,0 0 0,0 0 1,-1 0-1,1 0 0,0 0 1,0-1-1,0 1 0,-1 0 1,1 0-1,0 0 0,0 0 1,0 0-1,-1 0 0,1 0 1,0-1-1,0 1 0,0 0 1,-1 0-1,1 0 0,0 0 0,0-1 1,0 1-1,0 0 0,0 0 1,0 0-1,-1-1 0,1 1 1,0 0-1,0 0 0,0 0 1,0-1-56,-3 40 642,8 55-817,24 94 249,-6-55-210,-6 0-1,-1 109 137,-16-105-1907,0-47-2476,0-77 2388</inkml:trace>
  <inkml:trace contextRef="#ctx0" brushRef="#br0" timeOffset="16000.825">8230 1016 11333,'-2'-6'106,"-1"1"0,1 0 0,0-1 0,0 0 0,1 1 0,0-1 0,0 0 0,0 0 0,1 0 0,0 0 0,0 1 0,0-1 0,1 0 0,0 0 0,0 0 0,1-2-106,0 4 42,0 0 0,0 0 1,1 0-1,-1 0 0,1 0 0,0 1 0,0-1 1,1 1-1,-1 0 0,1 0 0,0 0 1,-1 0-1,1 1 0,0-1 0,1 1 0,-1 0 1,0 0-1,1 1 0,-1-1 0,3 1-42,36-12-97,1 3 0,0 1-1,0 2 1,27 1 97,-25 4-2091,-1 2 0,32 5 2091,-73-5-385,0 1 1,0-1 0,0 1-1,-1 0 1,1 1 0,0-1-1,-1 1 1,1 0 0,2 1 384,9 9-2787</inkml:trace>
  <inkml:trace contextRef="#ctx0" brushRef="#br0" timeOffset="16334.833">8406 1351 11577,'0'0'808,"0"0"-108,0-3-180,0 3-192,0-2-176,0-3-116,0 1-36,11 1 0,0-2-80,12 0-324,-2 1-168,3 4-176,10 0-420,-2 0 144,9 0-184,0 9-1684,1 8-989</inkml:trace>
  <inkml:trace contextRef="#ctx0" brushRef="#br0" timeOffset="16680.581">8995 1483 10937,'5'-9'148,"0"0"0,1 0 0,0 0 0,1 0 0,0 1 0,0 0-1,0 0 1,1 1 0,1 0 0,-1 1 0,1 0 0,0 0 0,0 0 0,1 1 0,-1 1 0,1 0 0,0 0 0,1 1 0,-1 0 0,1 1-1,-1 0 1,1 0 0,7 1-148,-7 1 11,0 0 0,0 1-1,0 0 1,0 0-1,-1 1 1,1 1 0,0 0-1,7 4-10,-12-5 9,-1 1-1,0 1 1,0-1 0,0 1-1,0 0 1,0 0-1,-1 0 1,0 0-1,0 1 1,0 0 0,0 0-1,-1 0 1,0 0-1,0 0 1,0 1-1,1 3-8,1 10 8,0 0 1,-1 0-1,-1 1 0,-1-1 0,0 1 0,-2-1 0,0 1 0,-3 12-8,2 22 92,0-36-86,0 0 0,-2-1 0,0 1 0,0-1 1,-2 1-1,0-1 0,-1 0 0,-1-1 0,-3 4-6,-16 30-32,-3-1-1,-10 11 33,6-10 237,-19 40-237,52-90 25,-1 1 1,1-1-1,0 1 1,0-1-1,-1 1 1,1-1-1,0 0 1,0 1-1,0-1 1,0 1-1,0-1 1,0 1-1,0-1 0,0 1 1,0-1-1,0 1 1,0-1-1,0 1 1,0-1-1,0 1 1,0-1-1,1 1 1,-1-1-1,0 1 1,0-1-1,0 1 1,1-1-1,-1 0 1,0 1-1,1-1 1,-1 1-1,0-1 1,1 0-1,-1 1 1,0-1-1,1 0 1,0 1-26,24 5 331,41-9-358,-55 2 86,121-12-103,-55 3-508,56 3 552,-103 5-761,-15 1-965,0 1-4005,-15 0 1958</inkml:trace>
  <inkml:trace contextRef="#ctx0" brushRef="#br0" timeOffset="18851.675">10427 1405 8481,'-4'-1'240,"1"1"0,0-1 0,0 1 0,0-1 1,0 1-1,0 1 0,-1-1 0,1 0 0,0 1 0,-2 0-240,-4 7 479,20 8-574,12 1 109,0-1 0,2-1 0,0-2 0,0 0-1,1-2 1,1 0 0,3-1-14,-21-7 27,1 0 0,0-1 0,0 0 0,0-1 0,9 1-27,-20-38-190,-1 25 182,-1 0 0,0 0-1,-1 0 1,0 0-1,-1 1 1,0 0 0,-1 0-1,0 0 1,-1 1 8,-12-18 79,-1 1-1,-12-11-78,25 29 32,-1 0 0,-1 0 0,1 1 0,-1 0 0,0 1 0,-1 0-1,0 1 1,0 0 0,0 0 0,0 1 0,-1 0 0,1 1 0,-1 0-1,0 0 1,0 2 0,0-1 0,-2 1-32,3 1 14,0 0-1,1 1 0,-1 0 1,0 1-1,1-1 1,0 2-1,-1 0 1,1 0-1,0 0 1,0 1-1,0 0 1,1 1-1,0 0 1,0 1-1,0-1 1,0 2-1,1-1 1,0 1-1,-5 6-13,-6 10-7,2 0-1,1 0 0,0 2 0,2-1 0,1 2 0,1 0 0,1 0 0,1 1 0,2 0 1,1 0-1,0 1 0,3 0 0,0 0 0,1 0 0,2 0 0,1 0 0,1 1 0,6 22 8,-5-37-17,0 1 0,2-1 1,0 0-1,0 0 0,1-1 0,1 1 0,0-1 0,1-1 0,0 1 0,1-1 0,1-1 0,-1 0 0,2 0 17,-2-2 4,0-1 1,1 0-1,0-1 1,0 0-1,1-1 1,-1 0-1,1 0 1,1-1-1,-1-1 1,1 0-1,0 0 1,0-1-1,0-1 1,0 0-1,9 0-4,9-2-6,-1-2-1,0 0 1,0-2-1,0-2 1,0 0-1,-1-2 1,0-1-1,-1-1 1,0-1-1,13-8 7,13-10 19,-1-2 1,-2-2-1,-1-3 0,27-25-19,-66 53 54,-1-1 0,0 0 0,0 0 0,-1-1 0,0 0 0,1-2-54,-6 6 124,0 0 1,0 0-1,0 0 0,-1-1 1,0 1-1,0-1 0,0 0 0,-1 0 1,0 1-1,0-1 0,-1 0 1,0 0-125,-1 4 22,1 0 0,-1 0 0,0 0 1,1 1-1,-2-1 0,1 0 0,0 1 1,0-1-1,-1 1 0,1-1 0,-1 1 1,0 0-1,0-1 0,0 1 1,0 0-1,0 0 0,0 1 0,-1-1 1,1 0-1,0 1 0,-1-1 0,0 1 1,1 0-1,-1 0 0,0 0 0,1 0 1,-1 0-1,0 1 0,0-1 0,0 1 1,0 0-1,0 0 0,0 0 0,1 0 1,-1 0-1,-3 1-22,5 0-1,0-1-1,0 1 1,1-1-1,-1 1 1,0 0-1,0 0 1,0-1-1,1 1 1,-1 0-1,0 0 1,1 0 0,-1 0-1,1 0 1,-1 0-1,1 0 1,-1 0-1,1 0 1,0 0-1,-1 0 1,1 0-1,0 0 1,0 0 0,0 1-1,0-1 1,0 0-1,0 1 2,0 39-10,0-32 15,1 2-17,1 0 1,0 0 0,1 0-1,0 0 1,0 0-1,1-1 1,1 0 0,0 0-1,0 0 1,1 0-1,0-1 1,0 0 0,1 0-1,4 3 12,10 12-69,2-1 0,0-1 0,2-1 0,12 8 69,-27-21-14,1-1-1,-1-1 0,1 0 0,0 0 1,1-1-1,-1-1 0,1 0 0,0 0 1,0-1-1,1-1 0,-1 0 0,0-1 1,1 0-1,-1-1 0,1 0 0,-1-1 1,6-1 14,-12 1-14,-1-1 1,0 0 0,0 1-1,0-2 1,0 1 0,0-1 0,-1 1-1,1-1 1,-1-1 0,0 1-1,0-1 1,0 1 0,0-1 0,0 0-1,-1 0 1,0-1 0,0 1-1,0-1 1,0 0 0,-1 0 0,0 0-1,0 0 1,1-3 13,3-9-57,-1 0-1,-1 1 1,-1-1-1,0-1 1,-1 1 0,-1-13 57,-1-428 95,0 457-89,0 0 0,0 1 1,0-1-1,1 0 0,-1 1 1,0-1-1,0 0 0,0 1 1,1-1-1,-1 0 0,0 1 0,1-1 1,-1 1-1,0-1 0,1 1 1,-1-1-1,1 1 0,-1-1 1,1 1-1,-1-1 0,1 1 0,-1-1 1,1 1-1,-1 0 0,1-1 1,0 1-1,-1 0 0,1 0 1,0-1-1,-1 1-6,28-2 120,26 15 9,185 89 782,-133-54-764,-90-42-107,0 2-1,-1 0 1,0 1 0,0 0-1,-1 1 1,10 10-40,-19-15 3,0 0 1,0 0-1,0 1 0,-1-1 1,0 1-1,-1 0 0,1 0 1,-1 0-1,0 0 0,0 1 1,-1 0-1,0-1 0,0 1 1,-1 0-1,0 0 0,0 0 1,0 0-1,-1 2-3,1-1-29,-1 1 1,0 0-1,-1-1 0,0 1 1,0 0-1,0-1 0,-1 1 1,-1-1-1,0 1 0,0-1 1,0 0-1,-1 0 0,0-1 1,-1 1-1,1-1 0,-1 0 1,-1 0-1,0 0 0,0-1 1,-3 3 28,-6 5-414,-1 0 1,0-1 0,-13 9 413,22-18-389,1 0 1,-1-1 0,0 0 0,0 0 0,0 0 0,0-1-1,0 0 1,0 0 0,-1-1 0,1 0 0,-8 0 388,-2-1-2480</inkml:trace>
  <inkml:trace contextRef="#ctx0" brushRef="#br0" timeOffset="19367.038">12283 1692 10541,'0'4'319,"-1"0"-1,0-1 1,0 1-1,0 0 1,0-1-1,-1 1 1,1-1 0,-1 1-1,0 0-318,-1 0-9,1 0 0,0 1 0,0-1 0,1 1-1,-1 0 1,1-1 0,0 1 0,0 0 0,0 3 9,1 11 20,-1-14-14,1 0 1,-1 0-1,1 1 0,1-1 1,-1 0-1,1 0 1,-1 0-1,2 1 1,-1-1-1,0 0 0,1 0 1,0 0-1,0-1 1,1 1-1,-1 0 0,1-1 1,0 0-1,3 5-6,6 3 57,1-1 0,0 0 0,0 0 0,1-1 0,0-1-1,1 0 1,0-1 0,16 6-57,-21-10 66,1 0 1,0-1-1,0-1 0,0 0 0,0 0 1,0-1-1,0 0 0,1-1 0,-1 0 0,0-1 1,0 0-1,0-1 0,0 0 0,2-2-66,-7 3 21,0-2 1,0 1-1,-1-1 0,1 0 0,-1 0 0,0 0 0,1-1 0,-2 0 0,1 0 1,0 0-1,-1-1 0,0 1 0,0-1 0,0 0 0,-1 0 0,1-1 0,-1 1 1,0-1-1,-1 1 0,0-1 0,1 0 0,-2 0 0,1 0 0,-1-1-21,4-19 9,-1-1 0,-2 0 0,0 1 0,-2-1-1,-1-2-8,0-6 3,-1-13 9,-3 0 0,-1 0 0,-3 0 0,-2 1 0,-2 0 0,-2 1 0,-2 1 0,-2 0 0,-21-36-12,28 60-6,-1-1-1,0 1 0,-2 1 1,-1 1-1,0 0 0,-17-14 7,25 25-7,-1 1-1,-1 0 1,1 1 0,-1 0-1,0 0 1,0 1 0,0 1-1,-1-1 1,0 2 0,0-1-1,0 2 1,0-1-1,-1 2 1,1-1 0,-11 1 7,2 1-24,11-1-3,-1 0 0,1 1 0,0 1 0,-1 0 0,-4 1 27,13-2 0,-1 0 0,1 1 0,-1-1 0,1 1 0,-1-1 0,1 1 0,-1 0 0,1-1 0,-1 1 0,1 0 0,0 0 0,-1 0 0,1 0 0,0 0 0,0 0 0,0 1 0,0-1 0,0 0 0,0 0 0,0 1 0,0-1 0,1 1 0,-1-1 0,0 1 1,1-1-1,-1 1 0,1-1 0,0 1 0,0-1 0,-1 1 0,1 0 0,0-1 0,0 1 0,1 11 35,1 1 0,0-1 0,1 0 0,1 0 0,0 0 0,0-1 0,1 1 0,1-1 0,0 0 0,1 0 0,0-1 0,1 0 0,0 0 0,5 5-35,13 13 45,1-1 0,2-2 0,0 0 0,16 8-45,-29-22-1,1-1 1,0-1-1,0 0 0,1-2 1,1 0-1,-1-1 1,1 0-1,1-2 1,-1 0-1,1-2 0,-1 0 1,1-1-1,0-1 1,5 0-519,0-2 1,0-1-1,0-1 0,0-1 0,0-1 1,12-5 518,51-18-3891,-43 16 307</inkml:trace>
  <inkml:trace contextRef="#ctx0" brushRef="#br0" timeOffset="19714.387">13692 1920 14829,'28'8'828,"1"-4"-128,4 1-3,-2-5-109,-5 0-276,3 0-124,-4 0-148,-3 0-40,-1 0-420,5-3-512,-4-1-253,-3-4-127,-4 3-48,-6-1-104,2-2-424,-3-1-1768</inkml:trace>
  <inkml:trace contextRef="#ctx0" brushRef="#br0" timeOffset="20049.118">13716 1599 15133,'0'-6'796,"0"6"93,0-3-5,0 1-120,4-2-228,6-1-272,7-1-116,4 0-100,5-2-48,5-1-40,2 0-312,2-1-660,2 1-472,0-3-57,3 2 85,-1 1-224,-1-1-544,-1 0-2077</inkml:trace>
  <inkml:trace contextRef="#ctx0" brushRef="#br0" timeOffset="20579.121">15468 999 13573,'-1'106'2326,"0"65"-3005,7 1 0,11 31 679,-15-192-238,-1 0 0,2 0 0,0-1 0,0 1 0,0-1 0,2 1 238,-3-54-917,-3-55 1153,5-1 0,4 0 0,4 1-1,4 1 1,5 0 0,7-8-236,-5 29 630,4 2 0,30-56-630,-46 106 61,2 2 0,0 0-1,2 0 1,0 1 0,1 1 0,1 1-1,1 0 1,0 1 0,2 1 0,12-8-61,-24 20 12,0 0 0,0 1 0,1 0 1,0 0-1,0 1 0,0 0 0,0 1 0,1 0 1,-1 0-1,0 1 0,1 0 0,9 1-12,-15 0 5,0 0-1,0 0 0,1 1 1,-1-1-1,0 1 1,0 0-1,0 1 0,0-1 1,0 1-1,0 0 0,-1-1 1,1 2-1,0-1 1,-1 0-1,1 1 0,-1 0 1,0-1-1,0 1 0,0 1 1,0-1-1,-1 0 1,1 1-1,-1-1 0,0 1 1,0 0-1,0-1 0,-1 1 1,1 0-1,0 3-4,2 14-57,-1 0 0,-1 0 0,-1 0 0,-1 0 0,-2 18 57,1-2-144,-1-13 47,-1 0-1,-1-1 1,-1 0-1,-1 0 1,-1 0-1,-1-1 1,-1 0-1,0 0 0,-2-1 1,-9 13 97,-4 5-35,-2-2-1,-2-1 1,-1-1 0,-2-1-1,-4 2 36,18-19 25,-1-1-1,0 0 1,-1-2 0,0 0-1,-1-1 1,-9 4-25,29-17 3,0 0 1,0 0 0,-1 0 0,1 0 0,0 0 0,-1 0-1,1 0 1,0 0 0,-1 1 0,1-1 0,0 0-1,0 0 1,-1 0 0,1 1 0,0-1 0,0 0-1,0 0 1,-1 0 0,1 1 0,0-1 0,0 0 0,0 1-1,0-1 1,-1 0 0,1 0 0,0 1 0,0-1-1,0 0 1,0 1 0,0-1 0,0 0 0,0 1-1,0-1 1,0 0 0,0 1 0,0-1 0,0 0 0,0 0-1,0 1 1,0-1 0,0 1-4,15 10 179,41 13 191,-28-13-166,8 9-83,-1 1 0,0 2-1,-2 1 1,-1 2 0,-2 1 0,0 1 0,14 19-121,-19-18-1006,-2 1 0,-1 1 0,-1 1 0,-2 1 0,1 5 1006,-7-1-3311</inkml:trace>
  <inkml:trace contextRef="#ctx0" brushRef="#br0" timeOffset="21166.425">16573 1656 15177,'0'-3'195,"0"-1"-1,0 1 1,0-1 0,0 1-1,1-1 1,0 1-1,0-1 1,0 1-1,0 0 1,1-3-195,-2 6 47,0 0-1,1-1 1,-1 1 0,0 0-1,0-1 1,1 1 0,-1 0 0,0 0-1,1-1 1,-1 1 0,0 0 0,1 0-1,-1-1 1,1 1 0,-1 0-1,0 0 1,1 0 0,-1 0 0,0 0-1,1 0 1,-1 0 0,1 0 0,-1 0-1,1 0 1,-1 0 0,0 0-1,1 0 1,-1 0 0,1 0-47,17 14 242,3 13-248,-1 1 1,-2 0 0,0 3 5,29 45-360,-38-64 174,0 2-34,0 0 0,2-1-1,0 0 1,0-1 0,12 10 220,-20-20-1,-1 0 1,1 0 0,-1 0-1,1 0 1,0-1 0,-1 1-1,1-1 1,0 0 0,0 0-1,0 0 1,0 0 0,0 0-1,0-1 1,1 1 0,-1-1-1,0 0 1,0 0 0,0 0-1,0 0 1,0 0 0,1-1 0,-1 0-1,0 0 1,0 1 0,0-2-1,0 1 1,0 0 0,-1-1-1,1 1 1,0-1 0,-1 0-1,1 0 1,-1 0 0,2-1 0,4-5 30,0-1 0,-1 0 1,0-1-1,0 0 0,-1 0 1,-1 0-1,1-1 0,-2 0 1,1 0-1,0-5-30,2-7 172,0-1 0,-2-1 0,-1 1 0,1-14-172,-1-8 434,-2-1-1,-2 1 1,-6-44-434,5 85 18,1 1 1,-1 0-1,0 0 1,0 0-1,-1-1 1,1 1-1,-1 0 1,0 1-1,0-1 1,0 0-1,-1 0 1,0-1-19,3 43-37,4 64 66,19 98-29,-5-43-88,13 239-859,-17 87 947,-13-444-39,-5 112-50,2-130 48,-1 0 0,-1 0-1,0-1 1,-2 1 0,0-1 0,-2 0 41,7-16-32,-1-1 0,1 1 0,-1 0 1,0-1-1,0 1 0,0-1 0,-1 0 0,1 0 1,-1 0-1,0 0 0,1 0 0,-1 0 1,-1-1-1,1 0 0,0 1 0,-1-1 0,1 0 1,-1-1-1,1 1 0,-1 0 0,0-1 0,0 0 1,0 0-1,0 0 0,0-1 0,-2 1 32,1-1-20,-1-1-1,1 0 0,-1 0 0,1 0 0,0 0 1,0-1-1,0 0 0,0 0 0,0 0 0,0-1 1,0 0-1,1 0 0,0 0 0,-1 0 0,1-1 1,0 1-1,0-1 0,1 0 0,-2-2 21,-6-9-13,0 0-1,1 0 1,1-1 0,0 0-1,1 0 1,1-1-1,1 0 1,0 0-1,1-4 14,-2-10-535,1-1 0,2 1 0,2-1 0,0-26 535,2 53-195,0 0 0,0 0 0,1 0 1,-1-1-1,1 1 0,0 0 0,1 0 0,-1 0 0,1 0 0,0 0 0,0 1 0,0-1 0,1 1 0,0-1 0,0 1 0,0 0 0,0 0 0,1 0 0,-1 0 0,3-1 195,26-15-3047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7:03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8 606 12617,'-4'13'919,"4"-11"-825,-1-1 0,1 0 0,-1 1 0,1-1 0,-1 1 0,1-1 0,0 0 0,0 1 0,0-1-1,-1 1 1,1-1 0,1 1 0,-1-1 0,0 1 0,0-1 0,0 0 0,1 1 0,-1-1 0,1 1 0,-1-1 0,1 0 0,0 1 0,0 0-94,9 12 172,0 0 0,1-1 1,1-1-1,0 0 0,0 0 0,1-1 1,1 0-1,0-1 0,2 0-172,-11-7 89,1 0-1,0 0 0,1 0 1,-1-1-1,0 0 1,1 0-1,0 0 1,-1-1-1,1 0 0,0 0 1,-1-1-1,1 0 1,0 0-1,0 0 0,-1-1 1,1 0-1,0-1 1,-1 1-1,1-1 0,-1-1 1,1 1-1,-1-1 1,0 0-1,2-2-88,10-7 170,-1-1 1,0-1-1,-1 0 0,0-2 1,-2 0-1,0 0 0,0-1 1,9-17-171,-8 11 164,-2-1 1,0 0-1,-2 0 0,-1-1 1,0-1-1,4-24-164,-8 16-101,-3 0 0,-1-1 0,-1 0 0,-2 1 0,-4-31 101,3 56-137,1-1 0,-1 1 0,-1-1-1,0 1 1,0 0 0,-1 0 0,0 0 0,0 0-1,-1 1 1,0 0 0,-1 0 0,1 0 0,-2 0-1,1 1 1,-1 0 0,0 1 0,-4-3 137,5 4-247,0 1 1,0 1 0,0-1 0,0 1-1,-1 0 1,1 0 0,-1 1-1,0 0 1,1 0 0,-1 1 0,0-1-1,0 2 1,-1-1 0,1 1-1,0 0 1,0 0 0,0 1 0,0 0-1,0 0 1,0 1 0,0 0-1,1 0 1,-1 0 0,-1 2 246,-44 25-1948,-2 12-973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6:58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805 1771 6069,'-9'-17'622,"-14"-30"1861,16 35-1450,9 20-678,29 76-238,4 12-202,16 71 85,15 132 88,-93-444-111,6-1 0,6 0-1,5-89 24,10 165 245,2 0-1,3 0 0,4 0 1,11-41-245,11-8 758,6 1 0,18-32-758,-54 145 16,1 0 1,0 0-1,0 0 0,0 1 1,0-1-1,1 1 0,0-1 1,0 1-1,0 0 0,1 0 1,-1 0-1,1 1 0,0-1 1,0 1-1,0 0 0,0 0 1,1 0-1,-1 0 0,1 1 1,-1 0-1,1 0 0,0 0 1,0 1-1,0 0 0,0-1 1,0 2-1,0-1 0,1 1 1,-1-1-1,4 2-16,13-2-22,11 1-47,1 1 0,-1 1 0,7 3 69,-32-4-3,0 1 0,0 0-1,0 0 1,-1 0-1,1 1 1,-1 0-1,1 1 1,-1-1 0,0 1-1,-1 1 1,1-1-1,-1 1 1,0 1-1,0-1 1,5 6 3,-9-7 0,0 1 0,0-1-1,0 1 1,0 0 0,-1 0 0,0 0 0,0 0-1,0 0 1,0 0 0,-1 0 0,0 0 0,0 0 0,-1 2 0,1 7-54,-2 0 0,0-1 0,0 1 0,-3 5 54,-7 11-75,-2-1 0,0 0 0,-3-1 0,0 0 0,-2-2 0,-16 19 75,2 0-38,-8 7-41,27-36 32,0 1 0,2 1 0,-1 1 0,2-1 0,1 2 0,-2 4 47,11-21 9,0-1-1,1 1 0,-1-1 1,1 1-1,-1-1 0,1 1 1,0-1-1,0 1 1,0 0-1,1-1 0,-1 1 1,0-1-1,1 1 0,0-1 1,-1 1-1,1-1 1,0 1-1,0-1 0,1 0 1,-1 0-1,0 1 1,1-1-1,-1 0 0,1 0 1,0 0-1,0-1 0,0 1 1,0 0-1,0-1 1,0 1-1,2 0-8,10 7 83,1-1 0,-1-1 0,1 0-1,1-1 1,-1-1-83,24 11 94,2 3-109,16 8 253,49 31-238,-89-47-40,0 1 0,-1 0 0,-1 1 0,0 0 0,-1 2 0,0 0 0,-1 0 1,0 2 39,5 9-543,-3-7-635,-2 1 1,0 0-1,-1 1 1,6 17 1177,-8-10-2916</inkml:trace>
  <inkml:trace contextRef="#ctx0" brushRef="#br0" timeOffset="333.905">2058 1947 13849,'41'63'1466,"113"208"-2442,-105-184-1793,-10-33-3941,-27-41 3862</inkml:trace>
  <inkml:trace contextRef="#ctx0" brushRef="#br0" timeOffset="667.755">2521 2106 14557,'0'-1'135,"0"0"-1,0 0 1,0 0-1,0-1 0,0 1 1,0 0-1,-1 0 1,1 0-1,0 0 1,-1 0-1,1 0 0,-1 0 1,1 0-1,-1 0 1,1 0-1,-1 0 1,0 0-1,1 0 0,-1 1 1,0-1-1,0 0 1,0 0-1,1 1 0,-1-1 1,0 0-1,0 1 1,0-1-1,0 1 1,-1-1-135,0 1 22,-1-1 0,0 1 1,1-1-1,-1 1 0,0 0 1,1 0-1,-1 0 0,0 1 0,1-1 1,-1 0-1,0 1 0,1 0 1,-2 0-23,-8 5-24,0 1 1,0 0-1,0 1 1,1 0 0,0 0-1,0 2 1,1-1-1,0 1 1,-5 8 23,-10 8-54,-142 144-1086,-23 24-1570,58-72-1912,113-101-682,18-18 2679</inkml:trace>
  <inkml:trace contextRef="#ctx0" brushRef="#br0" timeOffset="1018.883">2476 1859 3180,'36'-39'317,"-21"21"766,1 0 0,0 2 0,2 0 1,0 1-1,0 0 0,9-4-1083,5 12 3008,27 10-3047,-38-2 3,129 15-3361,-71-6-2825,-69-10 4204</inkml:trace>
  <inkml:trace contextRef="#ctx0" brushRef="#br0" timeOffset="1019.883">2963 1368 12609,'0'0'56,"0"0"1,0 0-1,0 0 0,0 0 0,0 0 0,0 0 0,0 1 1,-1-1-1,1 0 0,0 0 0,0 0 0,0 0 1,0 0-1,0 0 0,0 0 0,0 0 0,-1 0 0,1 0 1,0 0-1,0 0 0,0 0 0,0 0 0,0 0 1,0 0-1,-1 0 0,1 0 0,0 0 0,0-1 1,0 1-1,0 0 0,0 0 0,0 0 0,0 0 0,0 0 1,-1 0-1,1 0 0,0 0 0,0 0 0,0 0 1,0 0-1,0-1 0,0 1 0,0 0 0,0 0 0,0 0 1,0 0-1,0 0 0,0 0 0,0-1-56,-5 18 787,5 206-1715,0-73-4465,0-91 1334,0-24 1114</inkml:trace>
  <inkml:trace contextRef="#ctx0" brushRef="#br0" timeOffset="1665.835">3523 1337 12757,'2'-2'965,"1"9"-401,9 25-265,9 43-393,-6 25 29,-5 1-1,-3 62 66,5 60-52,-12-223 51,4 32-492,-4-32 479,0 1-1,0 0 1,0-1-1,0 1 1,0 0 0,0 0-1,1-1 1,-1 1-1,0 0 1,0-1 0,0 1-1,1 0 1,-1-1-1,0 1 1,1 0 0,-1-1-1,1 1 1,-1-1-1,0 1 1,1-1 0,-1 1-1,1-1 1,0 1 0,-1-1-1,1 1 1,-1-1-1,1 0 1,0 1 0,-1-1-1,1 0 1,0 0-1,-1 1 1,1-1 0,0 0 14,1-2-11,-1-1 1,0 1 0,0 0 0,0-1 0,0 0-1,0 1 1,0-1 0,-1 1 0,1-1 0,-1 0-1,0 1 1,0-1 0,0 0 0,0 1 0,-1-3 10,1-2 2,5-61-5,2-1 0,3 1 0,3 1 1,3 0-1,7-10 3,-4 20-162,3-9 451,2 1 0,6-3-289,-20 47 161,2 0 0,0 1 0,2 0 0,0 1 0,1 0 0,1 1 0,17-15-161,-18 20 22,0 2-1,0 0 0,1 1 1,0 0-1,1 2 0,0 0 1,1 1-1,0 0 0,0 1 1,0 2-1,1-1 0,-1 2 1,1 1-1,0 0 0,0 1 1,7 2-22,-25-1 8,-1 0 1,1 1 0,-1-1 0,1 1-1,-1-1 1,1 1 0,-1-1 0,1 1-1,-1 0 1,0-1 0,1 1 0,-1 0 0,0-1-1,1 1 1,-1 0 0,0-1 0,0 1-1,1 0 1,-1-1 0,0 1 0,0 0-1,0 0 1,0-1 0,0 1 0,0 0-1,0 0 1,-1-1 0,1 1 0,0 0-1,0-1 1,0 1 0,-1 0 0,1-1-1,0 1-8,-9 29 0,-16 14-36,-1-2 1,-2 0-1,-16 14 36,5-4 12,-4 5 11,8-11-133,2 1 1,1 2-1,-14 33 110,41-72-25,1 0 1,1 1 0,0-1-1,0 1 1,1 0 0,0 0-1,1 0 1,0 0 0,0 0-1,2 1 1,-1-1 0,1 0-1,1 0 1,0 0-1,1 0 1,0-1 0,0 1-1,1-1 1,1 1 0,0-1-1,0-1 1,1 1 0,6 8 24,9 6-727,2-1 1,0-1 0,9 4 726,42 26-5352,-54-40 2530</inkml:trace>
  <inkml:trace contextRef="#ctx0" brushRef="#br0" timeOffset="2285.946">4316 2203 11865,'9'0'987,"22"0"-364,1 1-1,22 5-622,29 11-197,-50-10 55,0 0 1,1-2-1,30 0 142,-64-6 14,1 1-1,0-1 0,0 1 0,0-1 1,0 0-1,-1 1 0,1-1 1,0 0-1,-1 0 0,1 0 1,-1 0-1,1 0 0,-1 1 1,1-1-1,-1 0 0,1 0 1,-1 0-1,0 0 0,0 0 0,1 0 1,-1 0-1,0-1 0,0 1 1,0 0-1,0 0-13,4-38 153,-4 28-215,6-56 975,-3-32-913,-3 98 62,0 1 17,0 0 71,0 0-30,4 41-288,69 409-226,-23-165 458,-41-225-74,-2 1-1,-3 0 1,-3 1 0,-3 29 10,1-87-2,1-1-1,-1 0 1,0 0-1,1 0 1,-1 1-1,-1-1 0,1 0 1,0 0-1,-1 0 1,0 0-1,1-1 1,-1 1-1,0 0 1,-1-1-1,1 1 1,0-1-1,-1 0 1,1 0-1,-1 0 3,-2 2-26,-1-1-1,0 0 1,1 0-1,-1-1 1,0 0-1,0 0 1,0 0-1,-1-1 1,-5 1 26,-2 0-51,-1-2 0,1 1 1,0-2-1,0 0 1,0 0-1,0-1 0,0-1 1,-10-3 50,14 2-22,0 0 0,1 0 0,-1 0 0,1-1 0,0-1 0,0 0 0,0 0 0,1 0 0,0-1 0,0-2 22,3 5-50,1-1-1,0 0 1,0 0-1,1-1 1,0 1 0,0-1-1,0 0 1,1 0-1,-1 0 1,1 0 0,1 0-1,-1-1 1,1 1-1,0 0 1,1-1 0,-1-4 50,1 6-135,1 0 1,-1 0-1,1 1 1,-1-1-1,2 0 1,-1 1 0,0-1-1,1 1 1,0-1-1,0 1 1,0-1-1,0 1 1,1 0 0,0 0-1,0 0 135,6-6-949,1 0 0,0 1 0,0 0 0,9-5 949,-12 9-558,32-23-2910</inkml:trace>
  <inkml:trace contextRef="#ctx0" brushRef="#br0" timeOffset="2833.249">4516 394 12197,'0'-8'88,"0"0"1,1 0-1,-1 0 0,1 1 0,1-1 1,0 0-1,0 0 0,0 1 1,1-1-1,0 1 0,1 0 0,-1 0 1,2 0-1,-1 0 0,1 1 1,-1-1-1,2 1 0,-1 1 0,1-1 1,3-2-89,-5 6 11,0 1 0,0-1 1,0 1-1,0 0 0,0 0 1,1 0-1,-1 1 0,0 0 1,1-1-1,-1 1 0,1 1 1,-1-1-1,0 1 0,0 0 1,1 0-1,-1 0 0,0 0 1,0 1-1,0-1 0,3 3-11,4 1-111,0 0-1,0 1 0,0 0 0,-1 1 0,0 0 1,8 8 111,-14-11 7,-1 1 1,1-1 0,-1 1 0,0 0 0,0 0 0,-1 0 0,1 1 0,-1-1 0,0 1 0,-1-1-1,1 1 1,-1-1 0,0 1 0,-1 0 0,1 0 0,-1-1 0,0 1 0,-1 0 0,1 0-1,-2 1-7,-1 12-14,0 0-1,-2 0 0,-1-1 0,0 0 1,-4 7 14,8-19-14,-1-1 0,1 1 1,1 0-1,-1 0 1,1 0-1,0-1 0,0 1 1,1 0-1,0 0 0,0 0 1,0 0-1,1 0 1,0 0-1,0 0 0,0 0 1,1 0-1,0-1 1,0 1-1,0-1 0,1 1 1,0-1-1,0 0 1,0 0-1,1 0 0,-1 0 1,1-1-1,0 1 1,1-1-1,-1 0 0,1-1 1,-1 1-1,1-1 0,4 3 14,-1-2-151,1 1 0,-1-1 0,0 0 0,1-1 0,0 0 0,0 0 0,0-1 0,0-1 0,0 1 0,1-1 0,-1-1 0,0 1 0,1-2 0,-1 1 0,0-1 0,0-1 0,1 0 0,-1 0 0,0-1 0,-1 0 0,4-1 151,21-14-2261</inkml:trace>
  <inkml:trace contextRef="#ctx0" brushRef="#br0" timeOffset="3484.044">2260 406 9777,'-15'-8'1995,"28"6"-714,27 8-915,29 8-450,-35-9-57,0 3 0,0 1 0,-1 1 0,0 1 0,0 3 141,-32-13 3,1 0 0,0 1 1,-1-1-1,1 0 0,-1 1 1,1-1-1,-1 1 0,0 0 1,0-1-1,0 1 0,0 0 1,0 0-1,0 0 0,0 0 1,0 0-1,-1 0 0,1 0 1,-1 0-1,0 0 0,1 0 1,-1 0-1,0 0 0,0 0 1,0 0-1,-1 0 0,1 1 1,0-1-1,-1 0 0,1 0 1,-2 1-4,0 6 8,-1 0 0,0 0 0,0 0 0,-1 0 0,-1-1 1,0 2-9,-128 201 126,132-209-128,-1 0-1,1 0 0,-1 0 1,1 1-1,0-1 0,0 1 1,0-1-1,0 1 0,1-1 1,-1 1-1,0-1 0,1 1 1,0 0-1,0-1 0,0 1 1,0 0-1,0-1 0,0 1 1,1-1-1,0 2 3,0-3-31,0 1 0,1 0 0,-1-1 0,1 0 1,0 1-1,0-1 0,-1 0 0,1 0 0,0 0 0,0 0 0,0 0 0,0 0 0,0 0 0,0-1 1,0 1-1,1-1 0,-1 1 0,0-1 0,0 0 0,0 0 0,1 0 0,-1 0 0,0-1 0,0 1 31,21 0-1817,0-1 0,0-1 0,13-2 1817,15-8-4047</inkml:trace>
  <inkml:trace contextRef="#ctx0" brushRef="#br0" timeOffset="4488.069">4 1140 10881,'0'12'1224,"-3"66"-306,5 45-918,36 239 286,19 15-286,-56-374 1,8 50 102,2-1 0,3 0 0,1-1 0,13 23-103,-28-73 52,1 1 1,-1-1-1,1 1 0,0-1 1,-1 0-1,1 1 1,0-1-1,0 0 0,0 0 1,0 0-1,0 0 0,0 0 1,0 0-1,0 0 1,1 0-1,-1 0 0,0 0 1,1 0-1,-1-1 0,2 1-52,-2-1 20,0 0 0,0 0 0,0 0-1,0 0 1,0-1 0,0 1 0,0 0-1,0-1 1,0 1 0,0-1-1,0 1 1,-1-1 0,1 0 0,0 1-1,0-1 1,0 0 0,-1 1 0,1-1-1,0 0 1,-1 0 0,1 0 0,0 0-20,5-10 32,1-1 0,-2 1 0,0-1 1,3-11-33,-1 6 113,38-100-54,-5-2 0,-6-2 0,-5-1 0,-5-1 0,-5-1 0,-6-1 0,-3-111-59,-9 145 129,-4 1 1,-3 0-1,-5 0 1,-5-9-130,-17-37 40,14 69-93,4-1-1,3 0 1,2 0 0,1-54 53,9 120 2,0 0 1,-1 0-1,1 0 0,0 0 1,1 0-1,-1 0 0,0 0 0,0 1 1,1-1-1,-1 0 0,1 0 1,0 0-1,0 0 0,-1 1 0,1-1 1,0 0-1,0 1 0,1-1 0,-1 1 1,0-1-1,0 1 0,1-1 1,-1 1-1,1 0 0,-1 0 0,1 0 1,0 0-1,-1 0 0,1 0 1,0 0-1,0 0 0,0 1 0,-1-1 1,1 1-1,0-1 0,0 1 1,0 0-1,1 0-2,97-26 6,1 4 0,1 5 0,17 3-6,312-15 587,-258 21-194,1413-50-115,472 73 1450,-2058-15-1823,0 0-59,0 0-359,0 0-356,0 0-329,0-3-2551,-3-1 766,-3-1-1859</inkml:trace>
  <inkml:trace contextRef="#ctx0" brushRef="#br0" timeOffset="4881.483">5364 2182 14481,'0'0'723,"0"0"54,1-2 2208,6-6-3012,94-14-757,68-12-7878,-155 33 6662</inkml:trace>
  <inkml:trace contextRef="#ctx0" brushRef="#br0" timeOffset="5218.798">5383 1752 13269,'0'-1'78,"0"-1"-1,0 1 1,0-1-1,0 1 1,0-1-1,1 1 1,-1 0 0,0-1-1,1 1 1,-1-1-1,1 1 1,0 0-1,-1-1 1,1 1-1,0 0 1,0 0-1,0-1 1,0 1 0,0 0-1,0 0 1,0 0-1,0 0 1,0 0-1,0 0 1,1 1-1,-1-1 1,0 0-1,1 1 1,-1-1 0,1 1-1,-1-1 1,0 1-1,1-1 1,-1 1-1,1 0 1,-1 0-1,1 0 1,-1 0-1,1 0 1,0 0-78,11-2 141,43-8-371,0 3 0,27 1 230,62-8-2441,-79 7-944,-35 7 128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6:39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1399 9449,'0'-24'1947,"-2"45"543,-1 32-1236,-49 209-467,-15 96-792,53-254-2,4 1-1,4 49 8,6-122-4,0 36-296,5 30 300,-2-74-258,1 0-1,1 0 0,0 0 1,2-1-1,9 19 259,38 76-3145,-54-118 3063,0 0 0,1 0 0,-1 0 1,0 0-1,0 0 0,0 1 0,1-1 0,-1 0 0,0 0 0,0 0 0,0 0 1,0 0-1,1 0 0,-1 0 0,0 0 0,0 0 0,0 0 0,1 0 0,-1 0 1,0 0-1,0 0 0,0-1 0,1 1 0,-1 0 0,0 0 0,0 0 0,0 0 1,0 0-1,1 0 0,-1 0 0,0 0 0,0-1 0,0 1 0,0 0 1,0 0-1,0 0 0,1 0 0,-1 0 0,0-1 0,0 1 0,0 0 0,0 0 1,0 0-1,0-1 0,0 1 0,0 0 0,0 0 0,0 0 0,0 0 0,0-1 1,0 1-1,0 0 0,0 0 0,0 0 0,0-1 0,0 1 0,0 0 0,0 0 1,0 0-1,0 0 0,0-1 0,0 1 0,-1 0 0,1 0 82,3-15-1061,3-182-1034,-11-70 2095,-2 164 1079,-5-1-1,-4 2 1,-16-47-1079,1 28 1215,-17-70 4776,-69-177-5991,77 275 1054,40 93-1002,0-1 0,-1 1 1,1-1-1,0 1 1,0 0-1,0-1 0,0 1 1,0-1-1,0 1 0,0 0 1,1-1-1,-1 1 1,0-1-1,0 1 0,0 0 1,0-1-1,0 1 0,0 0 1,1-1-1,-1 1 1,0 0-1,0-1 0,1 1 1,-1 0-1,0-1 0,0 1 1,1 0-1,-1 0 1,0 0-1,1-1 0,-1 1 1,0 0-1,1 0 0,-1 0 1,1-1-1,-1 1 1,0 0-53,24-4 580,30 7-519,-48-2 138,247 19-55,26-10-144,-54-19-3618,-206 7 2404,11-1-1375,-12 3-2087,-16 0 1418</inkml:trace>
  <inkml:trace contextRef="#ctx0" brushRef="#br0" timeOffset="319.184">314 2083 13393,'22'-11'334,"1"2"-1,0 1 0,0 1 0,1 1 1,0 0-1,0 2 0,15 0-333,44-1 161,48 4-161,-68 2-68,-31-1-335,71 1-1523,-36 6-3343,-54-3 1880</inkml:trace>
  <inkml:trace contextRef="#ctx0" brushRef="#br0" timeOffset="673.85">1 507 13729,'9'-29'636,"13"-2"-248,9 12 72,4 0-32,8 2-84,9 8 81,3 0-213,-1 9-212,1 0-88,-2 0-44,-2 0-345,4 9-479,-7 8-180,-6-1-220,1 3-508,-8 0-892,-1 5-1449</inkml:trace>
  <inkml:trace contextRef="#ctx0" brushRef="#br0" timeOffset="1002.173">806 1 11717,'1'13'150,"1"1"0,0 0 0,1 0 0,1-1 0,0 1 0,1-1 0,0 0 0,1 0 0,0-1 0,1 0 0,1 0 0,0 0 0,0-1 0,1-1 0,2 2-150,19 20 169,1-2 0,1 0 1,2-2-1,9 3-169,210 135 1214,-127-87 766,-125-78-1970,1 1 1,-1-1 0,1 0 0,-1 1-1,0-1 1,1 1 0,-1-1 0,0 1-1,0-1 1,0 1 0,0 0-1,0 0 1,-1 0 0,1-1 0,0 1-1,-1 0 1,0 0 0,1 0 0,-1 0-1,0 0 1,0 0 0,0 0 0,0 0-1,0 0 1,0 0 0,-1 0-1,1 0 1,-1 0 0,1-1 0,-1 1-1,0 0 1,0 0 0,0 0 0,0-1-1,0 1 1,0-1 0,0 1 0,-1 0-11,-7 11-732,0 0 0,-2-1 0,1 0 1,-8 6 731,8-8-637,-75 80-4387,38-37 835</inkml:trace>
  <inkml:trace contextRef="#ctx0" brushRef="#br0" timeOffset="1354.989">1953 2875 13413,'0'0'55,"0"0"-1,-1 0 1,1-1-1,0 1 1,-1 0-1,1 0 1,0 0-1,0-1 1,0 1-1,-1 0 1,1 0-1,0-1 1,0 1-1,0 0 1,-1 0-1,1-1 1,0 1-1,0 0 1,0-1-1,0 1 1,0 0-1,0 0 1,0-1-1,0 1 1,0 0-1,0-1 1,0 1-1,0 0 1,0-1-1,0 1 0,0 0 1,0-1-1,0 1 1,0 0-1,0 0 1,0-1-1,0 1 1,1 0-1,-1-1 1,0 1-1,0 0 1,0 0-1,1-1-54,17-5 1048,41 3-772,-40 3-68,208-8-95,-33 3-2554,-63-5-3600,-107 9 2839</inkml:trace>
  <inkml:trace contextRef="#ctx0" brushRef="#br0" timeOffset="1690.156">2128 2365 15121,'1'-1'132,"-1"-1"0,1 1-1,0-1 1,0 1 0,0-1 0,0 1-1,0 0 1,0 0 0,0-1-1,0 1 1,1 0 0,-1 0-1,0 0 1,1 0 0,-1 0-1,1 1 1,-1-1 0,1 0 0,-1 1-1,1-1 1,-1 1 0,1-1-1,0 1-131,49-14 1244,-40 12-960,185-42 1284,22-4-1931,-75 4-9171,-129 40 5978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6:50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152 154 11657,'-6'-8'2575,"2"9"-1012,1 21-562,6 33-1088,13 35 99,7 13-12,3 17-32,-1 12-976,-6 8 1008,-13-64-4678,-2 33 4678,-4-73-1701,0-3-688</inkml:trace>
  <inkml:trace contextRef="#ctx0" brushRef="#br0" timeOffset="335.379">0 280 13425,'0'-3'185,"0"0"0,1 0 0,-1 0 0,1 0 0,0 0 0,0 0 0,0 0-1,0 0 1,1 0 0,-1 0 0,1 0 0,-1 1 0,1-1 0,0 0 0,0 1 0,0 0 0,0-1-1,1 1 1,-1 0 0,1 0 0,-1 0 0,1 1 0,0-1-185,10-5 219,1 0 1,0 1 0,1 0-1,7-1-219,10-5 136,76-25-140,2 5-1,2 4 5,131-38-6199,-226 59 2042,-16 5 410</inkml:trace>
  <inkml:trace contextRef="#ctx0" brushRef="#br0" timeOffset="688.658">83 523 12729,'163'1'3293,"58"1"-2797,-123-5-8285,25-7 7789,-103 7-3309</inkml:trace>
  <inkml:trace contextRef="#ctx0" brushRef="#br0" timeOffset="1101.725">1049 990 15221,'0'10'4057,"0"14"-3528,1-1-567,1-1 1,1 1-1,1-1 1,1 0-1,1 0 0,1 0 1,1 0-1,3 3 38,-4-9-126,0 0 1,2 0-1,0-1 0,1 0 1,0-1-1,1 0 1,1-1-1,0 0 0,1-1 1,11 9 125,-16-16-62,-1 0 0,1-1 0,0 0 1,0-1-1,1 1 0,-1-2 1,1 1-1,-1-1 0,1 0 0,0-1 1,0 0-1,-1-1 0,1 0 0,0 0 1,0 0-1,6-2 62,-7 0 26,-1 1 0,1-1-1,-1 0 1,0-1 0,0 1 0,0-1 0,0-1 0,0 1 0,-1-1-1,0-1 1,0 1 0,0-1 0,0 0 0,0 0 0,-1-1-1,0 1 1,-1-1 0,1 0 0,1-3-26,5-13 142,-1 0 0,-1 0 0,-1-1 0,0 0 0,-2-1 1,-1 0-1,-1 0 0,0-3-142,2-51 2544,-3-65-2544,-3 130 281,0 13-275,0 0 1,0 0 0,-1 0-1,1 0 1,0-1 0,0 1 0,0 0-1,0 0 1,0 0 0,0 0-1,-1 0 1,1 0 0,0 0-1,0 0 1,0 0 0,0-1 0,0 1-1,-1 0 1,1 0 0,0 0-1,0 0 1,0 0 0,0 0-1,-1 0 1,1 0 0,0 0 0,0 0-1,0 0 1,0 0 0,-1 0-1,1 1 1,0-1 0,0 0-1,0 0 1,0 0 0,0 0 0,-1 0-1,1 0 1,0 0 0,0 0-1,0 0 1,0 0 0,0 1-1,0-1 1,0 0 0,-1 0 0,1 0-1,0 0 1,0 0 0,0 1-1,0-1 1,0 0 0,0 0 0,0 0-1,0 0 1,0 1 0,0-1-1,0 0 1,0 0 0,0 0-1,0 0 1,0 0 0,0 1-7,-8 11 114,-2 71 53,4 1 0,3 3-167,1-24 10,3 681 349,5-174 93,-9-535-416,-1 0-1,-2 0 1,-1-1 0,-1 0-1,-5 7-35,13-39-17,0-1 0,-1 1 0,1-1 0,-1 1-1,1-1 1,-1 1 0,0-1 0,1 1 0,-1-1 0,0 0-1,0 1 1,0-1 0,0 0 0,0 0 0,0 0 0,0 0 0,-1 0-1,1 0 1,-1 1 17,1-2-28,0 0 0,1 0-1,-1 0 1,0 0-1,0 0 1,0 0 0,0 0-1,0 0 1,0 0 0,1-1-1,-1 1 1,0 0 0,0 0-1,0-1 1,0 1 0,1-1-1,-1 1 1,0 0-1,0-1 1,1 0 0,-1 1-1,0-1 1,1 1 0,-1-1 28,-4-4-84,1 0 0,0-1 0,-1 0 1,2 0-1,-1 0 0,1 0 0,-1-2 84,-5-16-79,0-1-1,2 1 0,1-1 1,1-1-1,1 1 0,2-1 1,0-3 79,0-37-579,3 0 1,4-14 578,-3 62-385,1 0 1,1 0 0,1 1-1,0 0 1,1 0 0,1 0-1,0 1 1,1 0 0,8-11 384,-10 16-557,2 1 1,-1-1 0,1 1 0,1 1 0,0 0 0,0 0 0,1 1-1,0 0 1,0 0 0,1 1 0,0 0 0,0 1 0,1 1-1,2-1 557,30-5-4079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6:45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296 369 11545,'0'0'428,"0"0"-34,0 0-20,-4 20 699,-3 59-765,4 0-1,6 61-307,-1-15 54,-3-14-437,4 0 1,6 0-1,18 87 383,-15-121-4404,-12-75 2274</inkml:trace>
  <inkml:trace contextRef="#ctx0" brushRef="#br0" timeOffset="334.335">0 162 13185,'0'-3'172,"0"0"-1,1 0 1,-1-1-1,1 1 0,0 0 1,0 0-1,0 0 1,0 1-1,0-1 1,0 0-1,1 0 1,0 0-1,-1 1 1,1-1-1,0 1 0,0 0 1,0-1-172,4-2 219,-1 1 1,1-1 0,-1 1-1,1 1 1,0-1 0,1 1-1,5-3-219,14-3 320,1 0 0,0 2 0,23-3-320,-32 6 111,70-8-107,1 3 0,0 4 0,25 4-4,83-4-2829,-168 3 1724,15-1-1226,-16 2-3378,-26 1 1615</inkml:trace>
  <inkml:trace contextRef="#ctx0" brushRef="#br0" timeOffset="671.751">273 776 13113,'22'0'616,"10"-4"-68,11-3 68,0-3-108,10 1-220,-2-1-144,2 1-120,-8 0-8,2-4-16,-4 4-48,2 0-232,-7 1-512,-7-1-584,3 4-648,-6 5-1352</inkml:trace>
  <inkml:trace contextRef="#ctx0" brushRef="#br0" timeOffset="3183.787">1223 1622 4244,'-29'-19'7437,"29"19"-7350,0 0-1,0 0 1,0 0 0,0 0 0,0 0-1,0 0 1,0 0 0,0 0-1,0 0 1,0 1 0,0-1 0,-1 0-1,1 0 1,0 0 0,0 0-1,0 0 1,0 0 0,0 0-1,0 0 1,0 0 0,0 0 0,0 0-1,0 0 1,0 0 0,0 1-1,0-1 1,0 0 0,0 0-1,0 0 1,-1 0 0,1 0 0,0 0-1,0 0 1,0 0 0,0 0-1,0 0 1,0 0 0,0 0 0,0 0-1,0 0 1,0 0 0,0 0-1,-1 0 1,1 0 0,0 0-1,0 0 1,0 0 0,0 0 0,0 0-1,0 0 1,0 0 0,0 0-1,0 0 1,0 0 0,0-1 0,-1 1-87,19 16 2189,121 97-2390,123 130 201,-231-219-539,-32-24 529,1 0 1,0 0-1,0 0 0,0-1 0,0 1 0,0 0 1,0 0-1,0 0 0,0 0 0,0 0 0,0 0 0,0 0 1,-1 0-1,1 0 0,0 0 0,0 0 0,0 0 1,0-1-1,0 1 0,0 0 0,0 0 0,0 0 1,0 0-1,0 0 0,0 0 0,0 0 0,0 0 1,0 0-1,0-1 0,0 1 0,0 0 0,0 0 0,0 0 1,0 0-1,0 0 0,0 0 0,0 0 0,0 0 1,0-1-1,0 1 0,0 0 0,0 0 0,1 0 1,-1 0-1,0 0 0,0 0 0,0 0 0,0 0 0,0 0 1,0 0-1,0 0 0,0 0 0,0 0 0,0-1 1,0 1-1,1 0 0,-1 0 0,0 0 0,0 0 1,0 0-1,0 0 0,0 0 0,0 0 0,0 0 1,0 0-1,1 0 0,-1 0 10,-16-19-348,-117-130 381,-47-50 1321,174 194-1242,3 1-48,0 1 1,0-1-1,0 1 1,0 0-1,-1 0 0,0 0 1,1 1-1,-1-1 0,0 1 1,0 0-1,0 0 0,-4 0-64,8 2-24,0 0 30,8 15 405,155 177-10,-135-162-551,1-1 0,2-2 0,0-1 0,2-1 0,7 2 150,-30-20 534,4 0-3461,-7-5-1922,-15-10-379,-2-2 1418</inkml:trace>
  <inkml:trace contextRef="#ctx0" brushRef="#br0" timeOffset="3766.136">1834 1411 14709,'-9'-1'6331,"-30"-1"-6337,28 4-17,1 1-1,-1 0 1,1 0 0,0 1-1,0 0 1,0 1-1,1 0 1,0 0 0,0 1-1,-5 4 24,-17 15-45,0 2 0,-3 6 45,26-25-19,-54 56-7,3 2 0,-27 42 26,-96 151-47,79-107-378,136-195 657,163-168 166,-22 22 1313,9 7-1711,-177 177 195,-4 4-100,0-1-1,0 0 0,0 1 1,0-1-1,0 0 1,0 0-1,-1 0 0,1-1 1,-1 1-1,1 0 0,-1-1 1,0 1-1,1-3-94,-2 5 302,0 0 56,0 0-17,-16 23-114,-42 25-347,1 3 0,3 2 0,2 3 0,-26 37 120,41-48-357,5-5-1540,13-13-3321,18-25 2302,1-2-2110,0 0 1783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6:4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2373 1117 15409,'4'-7'165,"1"0"0,-1 1 0,1-1 0,1 1 0,-1 0 0,1 0 0,0 1 0,0 0 0,1 0 0,-1 0 0,1 1 0,0 0 0,0 0-1,1 1 1,-1 0 0,1 0 0,0 0 0,-1 1 0,7 0-165,17-5 138,-1 2 0,1 1 1,0 2-1,20 1-138,-42 1-4,69 0-2278,16 5 2282,-67-2-1658,1 1 0,0 2 0,-1 0 1,0 2-1,3 3 1658,-9-4-3004,-1 0-549</inkml:trace>
  <inkml:trace contextRef="#ctx0" brushRef="#br0" timeOffset="332.127">3100 756 12817,'0'4'178,"1"-1"0,1 0 0,-1 1 0,0-1-1,1 0 1,0 1 0,-1-1 0,1 0 0,0-1 0,1 1-1,-1 0 1,0 0 0,1-1 0,0 1 0,-1-1 0,1 0 0,0 0-1,0 0 1,1 0 0,2 1-178,71 33 2664,-74-34-2534,53 16 1265,0-2 0,1-3 0,0-2 0,51 2-1395,70 14 706,-176-27-729,0 0-1,0 0 1,0 1-1,0-1 1,-1 1-1,1-1 1,0 1-1,0 0 1,0 0-1,-1 0 1,1 0-1,0 0 1,-1 0-1,1 0 1,-1 1-1,0-1 1,1 0-1,-1 1 0,0-1 1,0 1-1,0-1 1,0 1-1,0 0 1,0 0-1,0-1 1,0 1-1,-1 0 1,1 0 23,-1 2-471,0 0 0,0 0 0,0 0 0,-1 0 0,1 0 0,-1 0 0,0 0 0,0 0 0,-1 0 0,1 0 0,-1 0 0,1-1 0,-3 3 471,-17 33-3621,-10 8 2</inkml:trace>
  <inkml:trace contextRef="#ctx0" brushRef="#br0" timeOffset="-851.472">882 2370 12097,'0'0'483,"-8"22"466,-31 24-737,3-1-127,-1-1 1,-3-2-1,-1-2 0,-22 14-85,54-48 46,0 0-1,-1-1 1,0 0 0,-10 4-46,-13-4 122,32-5-117,0 0 1,0 0-1,0 0 1,0 0-1,0-1 1,0 1-1,0 0 1,0-1-1,0 1 1,0-1-1,0 1 1,0-1-1,0 0 1,1 1-1,-1-1 1,0 0-1,1 1 1,-1-1-1,0 0 1,1 0-1,-1 0 1,1 0-1,-1 1 1,1-1-1,-1 0 1,1-1-6,-4-18 80,2 0 0,0 0 0,1 0 0,1 0 0,1-1 1,3-14-81,-3 22 39,3-14 98,1 0 1,1 0-1,1 1 0,2 0 1,0 0-1,2 1 0,1 0 0,13-21-137,25-34 530,55-66-530,-92 129 19,15-23 127,2 1-1,2 2 1,1 1 0,1 1 0,39-28-146,-69 60 31,0 0 0,0 1-1,0 0 1,0 0 0,0 0 0,0 0 0,1 1 0,-1-1 0,0 1 0,1 0 0,0 0 0,-1 1 0,1 0 0,-1-1 0,1 2 0,-1-1 0,1 0 0,0 1 0,-1 0 0,1 0 0,-1 0 0,0 1 0,1-1-1,-1 1 1,0 0 0,0 0 0,0 1 0,0-1 0,0 1 0,-1 0 0,1 0 0,-1 0 0,0 0 0,3 3-31,10 13-14,-1 0 0,0 0 0,-2 2 0,0 0 0,9 21 14,0 4-229,-3 0 0,-1 1-1,-3 1 1,-2 1 0,2 17 229,9 79-1843,-3 28 1843,-21-172-26,0-1 0,0 1 1,0-1-1,0 1 0,0-1 0,0 1 1,0-1-1,0 1 0,0-1 0,0 1 1,0-1-1,0 1 0,0-1 1,1 1-1,-1-1 0,0 0 0,0 1 1,1-1-1,-1 1 0,0-1 0,0 0 1,1 1-1,-1-1 0,1 0 0,-1 1 1,0-1-1,1 0 0,-1 1 1,1-1-1,-1 0 0,0 0 0,1 1 26,11-11-103,10-25 329,-21 33-258,62-122 1352,-6-3 0,-6-2 0,23-91-1320,-45 125 980,-15 132-680,66 397-1409,-62-324 59,-11-71 682,-1 3-411,2-2 0,8 24 779,-16-63-11,0 0 0,0 0 0,1-1 0,-1 1 0,0 0-1,0 0 1,1-1 0,-1 1 0,0 0 0,1 0 0,-1-1-1,0 1 1,1 0 0,0-1 0,-1 1 0,1 0 0,-1-1-1,1 1 1,-1-1 0,1 1 0,0-1 0,0 0 0,-1 1-1,1-1 1,0 1 0,-1-1 0,1 0 0,0 0 0,0 0-1,0 1 12,0-2 2,0 1-1,1-1 0,-1 1 1,0-1-1,0 1 0,1-1 1,-1 0-1,0 0 1,0 0-1,0 0 0,0 0 1,0 0-1,0 0 0,0 0 1,0 0-1,0 0-1,28-51 180,-28 49-198,207-430 982,-119 269 206,-81 153-928,-3 18-61,0 5-159,14 25-463,-3 1 1,-1 0-1,7 29 441,25 123-5853,-35-138 3500,0 1-2420</inkml:trace>
  <inkml:trace contextRef="#ctx0" brushRef="#br0" timeOffset="-349.132">2950 2254 15349,'0'0'42,"0"0"0,0 0-1,0 0 1,0 0-1,0 0 1,0 0 0,0 0-1,0 1 1,0-1 0,0 0-1,0 0 1,0 0-1,0 0 1,0 0 0,0 0-1,-1 0 1,1 0 0,0 0-1,0 1 1,0-1-1,0 0 1,0 0 0,0 0-1,0 0 1,0 0-1,0 0 1,0 0 0,-1 0-1,1 0 1,0 0 0,0 0-1,0 0 1,0 0-1,0 0 1,0 0 0,0 0-1,-1 0 1,1 0-1,0 0 1,0 0 0,0 0-1,0 0 1,0 0 0,0 0-1,0 0 1,0 0-1,-1 0 1,1 0 0,0 0-1,0 0 1,0 0-1,0 0 1,0-1 0,0 1-1,0 0 1,0 0 0,0 0-1,0 0 1,0 0-1,0 0 1,-1 0 0,1 0-1,0 0-41,-4 13 329,4-2-319,1-1-1,1 0 0,0 1 1,0-1-1,1 0 0,0 0 0,0 0 1,2-1-1,-1 1 0,1-1 1,0 0-1,1 0 0,0-1 0,0 0 1,7 7-10,5 7-39,0-1 0,2-1 1,0-1-1,1 0 1,1-2-1,0 0 1,1-2-1,1-1 0,16 8 39,-33-19 1,0 0-1,0-1 1,0 0-1,0 0 1,1 0-1,-1-1 0,0 0 1,1-1-1,5 1 0,-10-1 9,-1 0 0,1-1 1,0 1-1,-1 0 0,1-1 0,0 0 0,-1 0 0,1 1 0,-1-2 0,1 1 0,-1 0 0,0 0 0,1-1 1,-1 1-1,0-1 0,0 0 0,0 1 0,0-1 0,0 0 0,-1 0 0,1 0 0,0-1 0,-1 1 0,0 0 1,1-1-1,-1 1 0,0-2-9,6-18-15,-1 0 0,-1-1 0,-1 0 0,-1 0 1,-1 0-1,-1-4 15,-2-52-1011,-3-11 1011,3 86-36,-2-29-116,-1 0 0,-2 1 0,-1-1 1,-2 2-1,-1-1 0,-2 1 0,-1 1 1,-2-3 151,-6-7-20,-2 2 1,-1 0-1,-2 2 1,-1 1 0,-24-23 19,45 51-24,0-1 1,-1 2-1,0-1 0,-1 1 1,0 0-1,1 0 0,-2 1 1,1 0-1,-1 1 1,1 0-1,-1 0 0,-7-1 24,15 4 5,0 1-1,0 0 1,0 0-1,0 0 0,0 0 1,0 0-1,0 1 1,0-1-1,0 0 0,0 0 1,0 1-1,0-1 1,0 1-1,0-1 0,0 0 1,0 1-1,0 0 1,0-1-1,1 1 1,-1 0-1,0-1 0,0 1 1,1 0-1,-1 0 1,1-1-1,-1 1 0,0 0 1,1 0-1,0 0 1,-1 0-1,1 0 0,-1 0 1,1 0-1,0 0 1,0 0-1,0 0 0,-1 0 1,1 0-1,0 0 1,0 0-5,-1 52 259,2-39-208,0 28 77,2 1 1,1-1-1,2-1 0,2 1 0,2-1 0,2-1 1,3 3-129,12 35 337,5-2 1,2-1-1,4-1 1,38 53-338,-53-92-132,2-1 0,1-1-1,2-1 1,1-2 0,2-1 0,0-1 0,2-2 0,1-1-1,1-1 1,14 5 132,-43-25-409,0-1 0,1 0-1,-1 0 1,1 0 0,0 0 0,0-1-1,0-1 1,0 1 0,0-1 0,1 0-1,-1 0 1,1-1 409,-8 0-116,1 0 0,0 0 0,-1 0 1,1-1-1,0 1 0,-1 0 0,1 0 0,-1 0 0,1-1 0,-1 1 0,1 0 1,-1 0-1,1-1 0,-1 1 0,1-1 0,-1 1 0,1 0 0,-1-1 0,1 1 0,-1-1 1,0 1-1,1-1 0,-1 1 0,0-1 0,0 1 0,1-1 0,-1 0 0,0 1 0,0-1 1,0 1-1,1-1 0,-1 0 0,0 1 0,0-1 0,0 1 0,0-1 0,0 0 116,0-21-3869</inkml:trace>
  <inkml:trace contextRef="#ctx0" brushRef="#br0" timeOffset="20763.565">3658 80 2432,'-14'-8'54,"-1"2"1,0-1-1,0 2 0,0 0 0,-1 1 0,1 0 1,-1 1-1,0 1 0,0 1 0,-10 0-54,-56-8 546,5-3-410,0 5 0,0 2 1,-34 5-137,-235 20 580,64-2 57,125-10-266,-146 27-371,209-18 90,1 5 0,1 3 0,-75 32-90,34-2 1106,-91 52-1106,158-70 75,2 3 0,1 2 1,2 3-1,-8 12-75,-116 106-199,7 8 1,-55 77 198,206-212-5,2 0 1,1 2 0,2 0 0,1 2 0,3 0 0,1 1 0,2 1 0,1 1-1,3 0 1,2 0 0,-1 18 4,-8 83-127,8 1-1,6 116 128,5-228 1,1-1 0,2 0 0,1-1 0,1 1-1,2-1 1,1 0 0,2-1 0,1 0 0,1-1 0,1 0 0,4 3-1,34 67 71,20 35-249,24 27 178,-68-119 56,2 0 0,2-3 0,2 0 1,1-2-1,28 21-56,32 17-113,4-3 0,38 17 113,218 115 0,-239-140 14,-34-19-5,2-4 0,2-4-1,62 17-8,-83-34-8,2-3-1,0-4 1,1-2-1,0-3 1,26-2 8,316-4 125,-314-7 71,-2-5-1,1-3 1,27-11-196,238-74 295,-95 23-343,-137 41 122,-1-6-1,4-8-73,-85 29 107,-1-1-1,-1-3 0,-1-2 0,-1-2 1,-1-1-1,-2-2 0,4-6-106,-9 1 122,-2-2-1,-1-1 1,-2-1-1,0-5-121,-5 11 67,46-78 87,-5-3 0,-5-3 0,14-46-154,-29 57-70,-4-2 1,-1-16 69,-25 69 43,-2 0 1,-3-1 0,-2 0-1,-3-1 1,-2-19-44,-3 42 79,2-24-38,-3 1 0,-2-1 0,-3 1 0,-2 0 1,-3 1-1,-2-2-41,-22-51 3,-5 1 1,-5 2 0,-4 2 0,-56-85-4,72 138-43,-2 3 0,-3 0 0,-1 3 0,-3 1 0,-1 2 0,-2 2 0,-2 1 0,-37-22 43,24 24 31,-1 2 0,-2 3 1,-1 3-1,-1 2 0,-1 4 0,-1 2 1,-25-3-32,-72-7-151,0 6 0,-2 8 0,0 7 0,-143 10 151,263 3-715,-1 1 0,0 2 0,1 3 0,0 1 0,1 3 0,0 1 0,1 2 0,-13 8 715,-30 22-1944</inkml:trace>
  <inkml:trace contextRef="#ctx0" brushRef="#br0" timeOffset="21910.675">2615 3255 1916,'-2'-4'-200,"-5"1"-80,4 3-40,3-2 40,0 2 156,0 0 84,0 0 4,0 0-108</inkml:trace>
  <inkml:trace contextRef="#ctx0" brushRef="#br0" timeOffset="22245.005">4353 3248 2488,'0'0'0,"0"0"-156,0 0-228,0 0-60,0 0 104,8 0-24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7:40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481 539 9345,'0'-18'358,"1"29"499,4 35-330,28 57-272,9 26-35,-6 2 0,1 34-220,36 434 622,-40-277-321,16 5-301,190 770 1187,-203-940-1159,-7 1-1,-2 47-27,-27-196 8,0-8 31,0-1 0,0 1 0,0-1-1,0 1 1,0-1 0,0 1 0,0 0 0,0-1 0,0 1 0,0-1 0,0 1 0,0-1 0,0 1 0,0-1 0,0 1 0,0-1 0,1 1 0,-1-1 0,0 1 0,0-1 0,1 1-1,-1-1 1,0 1 0,1-1 0,-1 1 0,1-1 0,-1 0 0,0 1 0,1-1 0,-1 0 0,1 1 0,-1-1 0,1 0 0,-1 0 0,1 1 0,-1-1 0,1 0 0,-1 0 0,1 0 0,-1 0-1,1 0 1,-1 0 0,1 0 0,0 0 0,-1 0 0,1 0 0,-1 0 0,1 0-39,-1 0 62,0 0-11,0 0 25,0 0 10,0 0 62,0 0-11,0 0-86,0 0 20,0 0 135,0 0-27,0 0-112,0 0 18,0 0 120,0 0 66,0 0-70,0 0-120,0 0-30,0 0 59,14-14-586,7 7 529,-1 1 1,1 0 0,0 2 0,0 0 0,0 1 0,1 1 0,-1 2-1,15 0-53,7-1 26,310-10-18,579-37 33,-174-30-150,-629 70 149,68 5-40,-130 4 96,-66-1-74,-1 0-22,4 0-2730,-3-9 1634,-7-11 619,-17-16 433,1-1-1,1 0 1,3-2 0,0 0-1,0-11 45,-12-39 408,-13-78-408,39 150 144,8 22 139,15 27-146,73 53 67,5-3 1,2-5 0,4-4 0,3-5 0,107 50-205,-134-71 1643,-78-46-1596,0-1 1,-1 0-1,1 0 0,0 1 0,-1-1 1,1 1-1,0-1 0,-1 1 1,1-1-1,-1 1 0,1-1 0,0 1 1,-1-1-1,0 1 0,1 0 0,-1-1 1,1 1-1,-1 0 0,0-1 0,1 1 1,-1 0-1,0 0 0,0-1 0,0 1 1,1 0-1,-1 0 0,0-1 0,0 1 1,0 0-1,0 0-47,-1 0 20,0 0 0,1 0 0,-1 0 0,0 0 0,0 0 0,0 0 0,0 0 0,0 0 0,0 0 0,0 0 0,0 0 0,0 0 0,0-1 0,0 1 1,-1-1-1,1 1-20,-53 17-229,50-17 317,-203 46 110,80-19-6816,125-28 4792,2 0-163,0 0-823</inkml:trace>
  <inkml:trace contextRef="#ctx0" brushRef="#br0" timeOffset="1201.429">545 202 8577,'-4'-12'499,"0"0"0,1 0 0,1 0 1,0-1-1,1 1 0,0-1 0,1-3-499,-1 16 25,1-1-1,-1 1 0,1-1 1,0 1-1,-1 0 0,1-1 1,-1 1-1,1 0 1,-1 0-1,0-1 0,1 1 1,-1 0-1,1 0 1,-1 0-1,1 0 0,-1 0 1,0 0-1,1 0 1,-1 0-1,1 0 0,-1 0 1,1 0-1,-1 0 1,0 0-1,1 0 0,-1 1 1,1-1-1,-1 0 1,1 0-1,-1 1 0,1-1 1,-1 0-25,-21 10-230,3 10 184,1 1-1,0 1 0,-13 23 47,-21 26-20,43-52-98,9-18 83,0 1 1,-1 0-1,0 0 0,1 0 1,-1 0-1,0-1 1,0 1-1,0 0 1,0-1-1,0 1 1,0-1-1,-1 1 0,1-1 1,-1 0-1,1 1 1,-1-1-1,1 0 1,-1 0 34,2-3 29,0 0 1,0 0 0,0 0-1,1-1 1,-1 1 0,0 0-1,1 0 1,-1 0 0,1 0-1,0 0 1,0 0 0,1-1-30,10-17 97,0 1 0,-1-2 0,0 0 1,-2 0-1,1-4-97,8-21 135,7-11 255,10-19 940,-37 85-1366,0 1 1,-1-1-1,0 0 0,0 0 1,-1 0-1,0-1 1,0 1-1,-1-1 1,-1 2 35,-13 25-79,-149 303 227,121-256-75,-4-2 1,-60 73-74,74-112-22,37-42 56,-1-1 0,1 1 1,0 0-1,0-1 0,0 1 1,0 0-1,0-1 0,0 1 1,0 0-1,0-1 1,1 1-1,-1 0 0,1 0 1,-1-1-1,1 1 0,-1 0 1,1 0-1,-1-1 0,2 1-34,10-14 13,-1-1 0,0 0 0,-1 0 0,-1 0 0,7-18-13,8-14 7,11-15 12,-7 9 37,3 0-1,1 2 1,3 2-1,40-44-55,-72 91 9,0-1 1,0 1-1,1 0 0,-1 0 1,1 0-1,0 1 0,0-1 1,0 1-1,0 0 0,0 0 1,1 0-1,-1 0 0,0 1 1,1 0-1,0 0 0,-1 0 0,5 0-9,-4 2 14,1-1-1,-1 1 1,1 0-1,-1 1 0,0 0 1,1-1-1,-1 2 0,0-1 1,0 1-1,0-1 0,0 1 1,-1 0-1,1 1 0,2 3-13,42 37 10,-2 2-1,-2 2 0,-3 2 0,19 30-9,19 30-1416,-72-102 744,-7-7 370,1 1-1,-1-1 0,0 1 0,1-1 0,-1 1 0,0-1 1,0 1-1,0 0 0,0 0 0,0 0 0,-1-1 0,1 1 0,0 0 1,-1 0-1,0 0 0,1 1 303,-1 8-3267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7:44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92 106 5212,'-12'-12'6147,"0"-2"-3664,-30-31-2226,106 107-448,2 7 191,24 25-79,-86-89 35,4 1-234,-9-17 90,-1 6 186,-1 0 1,-1 1-1,1-1 1,-1 1 0,1-1-1,-1 1 1,-1 0-1,1 0 1,-3-1 1,-3-4 28,-56-52 238,9 9 241,-14-20-507,60 56-121,8 12-56,7 11 169,1 1 22,0-1 0,1 0 1,0 0-1,0 0 0,1-1 0,1 2-14,23 24-11,59 73-44,91 84 55,-123-130-623,-23-23-2704,-34-34 535,-1-2 134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16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559 61 3572,'-5'-1'5993,"-24"-2"-6146,-8 4 143,0 2 0,0 2 1,1 1-1,-14 5 10,-143 46 574,141-40-239,33-11-279,13-3-69,1-1 0,-1 0-1,0-1 1,0 1 0,0-1 0,0 0-1,0-1 1,0 0 0,-4 0 13,10 31-281,13 278-39,-3-105 205,9 401 17,-17-573 104,1 0 0,1 0 0,1 0 0,2-1 0,2 0 0,5 13-6,-8-27-42,2 1-1,0-1 1,0 0 0,2-1-1,0 0 1,1-1 0,1 0-1,0 0 1,1-1 0,0-1-1,10 7 43,-19-18 10,0 1 0,1-2-1,-1 1 1,0 0 0,1-1-1,-1 0 1,1 0-1,-1 0 1,1-1 0,0 1-1,-1-1 1,1 0 0,0-1-1,-1 1 1,5-2-10,6 0-10,0-1 1,0 0 0,-1-2-1,5-1 10,35-17-246,-38 15-772,1 0 0,0 2 0,1-1 1,-1 2-1,1 1 0,18-3 1018,-14 7-1273</inkml:trace>
  <inkml:trace contextRef="#ctx0" brushRef="#br0" timeOffset="1087.558">1202 1175 8381,'-2'0'38,"0"0"0,0 0 0,-1 0 0,1-1 0,0 1 0,0-1 0,0 1 0,0-1-1,0 0 1,0 0 0,0 0 0,0 0 0,0 0 0,0-1 0,0 1 0,0-1 0,1 1 0,-1-1 0,1 1 0,-1-1 0,1 0 0,0 0 0,0 0 0,-1 0 0,1 0 0,0 0 0,1 0 0,-1 0 0,0 0 0,1 0 0,-1 0 0,1 0 0,-1-2-38,-1-11 72,1 1 0,0-1 0,1 0 1,1 0-1,0-1-72,1-14 129,-1-7-113,2 0 0,1 0 0,2 0 0,2 1 0,1 0 0,2 1 0,1 0 1,2 1-1,1 0 0,2 1 0,16-23-16,-25 44-18,0 0 0,1 1 0,1 0 1,8-8 17,-14 16-5,-1 0 0,1 0 1,0 1-1,0-1 0,0 1 1,1 0-1,-1 0 0,1 0 1,-1 1-1,1-1 0,-1 1 1,1 0-1,0 0 0,-1 1 1,6-1 4,-9 2 6,0-1 1,1 0-1,-1 1 1,0-1-1,0 1 1,0 0-1,0-1 1,1 1-1,-1 0 1,0 0-1,0-1 1,0 1-1,-1 0 1,1 0-1,0 0 1,0 0-1,0 0 1,-1 0-1,1 1 1,0-1-1,-1 0 1,1 0-7,12 31 67,-11-26-41,13 44-39,-2 0-1,4 35 14,-12-52-36,2 0 1,0 0-1,2 0 0,2-1 0,1-1 1,1 0-1,16 26 36,-5-25 1,-22-30 1,-1-1 0,1 1-1,-1 0 1,1-1 0,0 1 0,0-1 0,0 0-1,0 1 1,0-1 0,0 0 0,0 0 0,0 0-1,0 0 1,0-1 0,0 1 0,1-1-2,-2 0 3,0-1 0,0 1 0,0-1 0,0 0 0,0 0 0,0 1 0,0-1 0,0 0 0,0 0 0,0 0 0,0 0 0,0 0 0,-1 0 0,1 0 0,0 0 0,-1 0 0,1-1 0,-1 1 0,1 0 0,-1 0 0,0-1-3,13-34 2,-10 26 4,82-281 147,-59 194-162,-24 94-5,-1 0-1,0 0 1,1 0 0,0 0-1,0 0 1,0 0 0,0 0-1,0 1 1,0-1-1,1 1 1,-1 0 0,1 0-1,0 0 1,-1 0-1,1 0 1,2-1 14,-4 2 0,1 0 1,0 1 0,-1-1-1,1 0 1,0 0-1,0 1 1,-1-1-1,1 1 1,0-1-1,0 1 1,0 0-1,0 0 1,0 0-1,-1 0 1,1 0-1,0 0 1,0 1-1,0-1 1,0 1-1,-1-1 1,1 1-1,0-1 1,0 1-1,-1 0 1,1 0-1,0 0 1,-1 0-1,1 0 1,-1 1-1,12 14-14,-1 1 0,-1 0-1,0 1 1,-2 0 0,0 1 0,-1 0 0,-1 0 0,4 15 14,7 16-90,9 26-31,-7-21-167,14 27 288,-12-48-19,-8-22 72,-14-12-52,1 0 1,-1 0-1,1 0 1,-1-1-1,0 1 1,1 0-1,-1 0 1,0 0-1,1 0 1,-1 0-1,1 0 1,-1-1-1,0 1 1,1 0-1,-1 0 1,0-1-1,0 1 1,1 0-1,-1 0 1,0-1-1,0 1 1,1 0-1,-1-1 1,0 1-1,0 0 0,0-1 1,0 1-1,1 0 1,-1-1-1,0 1 1,0-1-1,0 1 1,0 0-1,0-1 1,0 1-1,0-1 1,0 1-1,0 0 1,0-1-1,0 1-1,16-94 61,12-34-61,-19 98-52,0-1 0,2 2 0,1-1 0,2 2 1,0 0-1,5-4 52,-17 28 27,1 0 0,0 0 0,0 0 0,0 1 0,0-1 0,0 1 0,4-3-27,-6 5 24,0 1 0,0 0 0,0-1 0,-1 1-1,1 0 1,0 0 0,0 0 0,0 0 0,0 0 0,-1 0 0,1 0 0,0 0-1,0 0 1,0 0 0,0 0 0,-1 0 0,1 0 0,0 1 0,0-1-1,0 0 1,-1 1 0,1-1 0,0 1 0,0-1 0,-1 1 0,1-1-1,0 1 1,-1-1 0,1 1 0,-1-1 0,1 1 0,-1 0 0,1 0-1,-1-1 1,1 1 0,-1 0 0,0 0 0,1-1 0,-1 1 0,0 0 0,0 0-1,1 0 1,-1-1 0,0 1 0,0 0-24,54 131 114,-18-42-410,11 13 296,-36-81-225,37 71-906,-13-34-2930,-28-46 2182,-4 0-66</inkml:trace>
  <inkml:trace contextRef="#ctx0" brushRef="#br0" timeOffset="1633.605">2684 15 8161,'8'-3'116,"0"0"0,-1 1 1,1 0-1,0 0 0,1 1 0,-1 0 1,0 1-1,0 0 0,0 0 1,0 0-1,9 3-116,14-2 107,132 7 79,-1 7 0,66 18-186,-57-8 41,-104-16 787,-65-7-801,-1 1 0,0 0 1,0-1-1,0 1 1,-1 0-1,1 0 0,-1-1 1,1 1-1,-1 0 1,0 0-1,0 0 0,0-1 1,0 1-1,-1 0 0,0 1-27,1 2 30,-2 170 12,6 205-54,1-325 14,4 0-1,1-1 0,4 0 0,1-1 1,21 46-2,34 67 31,19 19-31,-58-131 79,-20-39 83,-2 0 1,-1 1-1,5 10-162,-13-25 12,1 0-1,0-1 0,-1 1 0,1-1 0,-1 1 0,0-1 0,0 1 0,1 0 0,-1-1 0,0 1 1,0 0-1,-1-1 0,1 1 0,0 0 0,0-1 0,-1 1 0,1-1 0,-1 1 0,0-1 1,1 1-1,-1-1 0,0 1 0,0-1 0,0 0 0,0 1 0,0-1 0,0 0 0,0 0 1,0 0-1,-1 1 0,1-1 0,0-1 0,-1 1 0,1 0 0,0 0 0,-1 0 0,-1 0-11,-7 2-10,0 1 0,0-2-1,0 1 1,0-1-1,-10 0 11,-4 2 10,-581 109 223,502-103-1118,36-8-2974,53-4 1197,6-5-428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7:49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19 7693,'1'0'17,"-1"-1"0,0 1 1,0-1-1,1 1 0,-1-1 1,0 1-1,0-1 0,0 0 1,0 1-1,0-1 0,0 1 1,0-1-1,0 1 0,0-1 1,0 0-1,0 1 0,0-1 1,-1 1-1,1-1 1,0 1-1,0-1 0,0 1 1,-1-1-1,1 1 0,0-1 1,-1 1-1,1-1 0,0 1 1,-1-1-1,1 1 0,-1 0 1,1-1-1,-1 1 0,1 0 1,-1-1-1,1 1 0,-1 0 1,1 0-1,-1-1-17,-18 16 984,9-5-855,-63 63 166,-44 59-295,-33 34 226,54-73-143,121-115-402,99-95 845,-84 76-287,-24 26 91,0-1 1,-1-1 0,-1 0-1,-1-1 1,1-2-331,-10 16 439,2 1-4537,-3 2 2030,1 0-1014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7:50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42 8369,'-48'-40'144,"46"39"-77,2 1 170,3 19-136,0 1-1,1-1 0,1 0 0,0 0 0,2 0 0,0-1 0,2 0 0,9 16-100,-11-21 11,1-1-1,1 0 1,0 0-1,1-1 1,0 0-1,0-1 1,8 6-11,-13-11 38,1-1 1,0 0 0,0 0 0,0 0-1,1 0 1,-1-1 0,1 0 0,0-1-1,0 1 1,0-1 0,0-1 0,0 1-1,0-1 1,0-1 0,1 1 0,0-1-39,-5-1 25,0 0-1,-1 0 1,1 0 0,-1 0 0,0-1 0,1 1 0,-1-1 0,0 0 0,0 0 0,0 1 0,0-1 0,0 0-1,0-1 1,-1 1 0,1 0 0,-1 0 0,0-1 0,1 1 0,-1-1 0,0 1 0,0-1 0,-1 0 0,1 1-1,0-2-24,15-69 490,1-43-359,-12 118-569,2 15 428,5 19 215,12 75-149,-5 2-1,-5 7-55,14 229-78,-26-317 80,22 589 756,-24-620-732,-2-5-41,0 0-1,0 1 0,0-1 0,-1 0 0,1 1 0,-1 0 1,0 0-1,0 0 0,-1-1 16,-10-12-15,-20-35 160,-25-52-145,19 31 38,3 6-636,17 21-2542,20 44 2041,10 6-2136,10 4 1051</inkml:trace>
  <inkml:trace contextRef="#ctx0" brushRef="#br0" timeOffset="881.207">1060 4907 7781,'-13'-13'422,"0"-1"1,2 0 0,0-1-1,0 0 1,2 0-1,0-1 1,-7-17-423,5 23 202,11 10-210,0-1 0,0 1 1,0 0-1,0 0 0,0 0 0,0 0 0,-1-1 0,1 1 1,0 0-1,0 0 0,0 0 0,0 0 0,0 0 0,-1 0 1,1-1-1,0 1 0,0 0 0,0 0 0,-1 0 1,1 0-1,0 0 0,0 0 0,0 0 0,-1 0 0,1 0 1,0 0-1,0 0 0,0 0 0,-1 0 0,1 0 1,0 0-1,0 0 0,0 0 0,-1 0 0,1 0 0,0 0 1,0 0-1,0 0 0,0 0 0,-1 1 0,1-1 0,0 0 1,0 0-1,0 0 0,0 0 0,-1 0 0,1 1 1,0-1-1,0 0 0,0 0 0,0 0 0,0 0 0,0 1 1,0-1-1,-1 0 0,1 0 8,0 1 18,1-1 1,-1 0 0,0 0 0,0 0 0,1 1 0,-1-1 1,0 0-1,1 0 0,-1 0 0,0 0 0,0 0 0,1 0 0,-1 0 0,0 0 0,1 0 0,-1 0 0,0 0 1,0 0-1,1 0 0,-1 0 0,0 0 0,1 0 0,-1 0 0,0 0 0,0 0 0,1-1 0,-1 1 0,0 0 1,1 0-1,-1 0 0,0 0 0,0-1 0,0 1 0,1 0-19,-2-5 46,0 0-1,0 0 1,0 0 0,-1 0-1,0 1 1,0-1 0,0 0 0,0 1-1,-1 0 1,0-1 0,-2-1-46,-37-45 371,32 44-381,1-1 0,-1 1 0,-1 1 1,1 0-1,-1 1 0,0 0 0,0 0 0,-1 1 0,1 0 0,-1 1 1,0 1-1,0 0 0,0 0 0,0 1 0,0 1 0,0 0 0,0 1 0,0 0 1,0 0-1,-4 2 10,15-2-14,0-1 0,0 1 1,0-1-1,0 1 0,0-1 1,0 1-1,0 0 0,0-1 0,1 1 1,-1 0-1,0 0 0,0 0 1,1-1-1,-1 1 0,0 0 1,1 0-1,-1 0 0,1 0 0,-1 0 1,1 0-1,-1 0 0,1 1 1,0-1-1,0 0 0,-1 0 1,1 0-1,0 0 0,0 0 0,0 0 1,0 1-1,1-1 0,-1 0 1,0 0-1,0 0 0,1 0 1,-1 0-1,0 0 0,1 0 0,-1 0 1,1 1 13,21 44 34,-10-30-2,0 0 0,1-1 0,0 0-1,6 3-31,-14-13 41,0-1 0,0 0-1,0 0 1,0-1-1,1 1 1,-1-1-1,1 0 1,0-1-1,0 1 1,0-1 0,0 0-1,1-1 1,-1 0-1,0 0 1,3 0-41,-9-1 82,0 0-14,0 0 35,1 0-104,-1-1 0,0 1 0,1-1 0,-1 0 0,0 1 0,1-1 0,-1 1 0,0-1 0,0 0 0,0 1 0,0-1 0,1 0 0,-1 1 0,0-1 0,0 0 0,0 1 0,0-1 0,-1 0 0,1 1 0,0-1 0,0 1 0,0-1 0,0 0 0,-1 1-1,1-1 1,0 1 0,0-1 0,-1 0 0,1 1 0,-1-1 0,1 1 0,0-1 0,-1 1 1,-16-24 151,15 20-57,-20-35-224,22 39 52,0-1-1,0 1 0,-1 0 0,1 0 0,0 0 1,0 0-1,0 0 0,0 0 0,0 0 0,0 0 1,0-1-1,-1 1 0,1 0 0,0 0 0,0 0 1,0 0-1,0 0 0,0 0 0,0 0 0,-1 0 0,1 0 1,0 0-1,0 0 0,0 0 0,0 0 0,0 0 1,-1 0-1,1 0 0,0 0 0,0 0 0,0 0 1,0 0-1,0 0 0,-1 0 0,1 0 0,0 0 1,0 0-1,0 1 0,0-1 0,0 0 0,0 0 1,0 0-1,-1 0 0,1 0 0,0 0 0,0 0 0,0 0 1,0 1-1,0-1 0,0 0 0,0 0 0,0 0 1,0 0-1,0 0 0,0 1 0,0-1 0,0 0 1,0 0-1,0 0 0,0 0 0,0 0 0,0 1 1,0-1-1,0 0 79,-1 10-2795,1-10 2822,0 12-2196</inkml:trace>
  <inkml:trace contextRef="#ctx0" brushRef="#br0" timeOffset="2066.357">492 3732 4624,'-8'-27'556,"0"-1"0,2 1-1,1-1 1,1-1 0,1-10-556,-4-27 3068,7 71-2912,0-2-111,0 1-1,0-1 1,0 0 0,0 1-1,1-1 1,0 1 0,-1-1-1,1 0 1,1 1 0,0 1-45,13 39 66,-1 1 1,-2 0-1,-3 1 1,-1-1-1,1 35-66,0-5 85,12 117 132,-6 128-217,-14-268 22,-1-7 40,2 1-1,1-1 1,11 45-62,-6-67 506,-4-21 156,-3-15-598,-3-19-72,-2 1 0,-1 0 1,-1 0-1,-7-14 8,-2-20-56,-28-131 14,8-2 1,-5-167 41,20 122 344,9 162 438,11 80-780,0 1 0,-1 0 0,1-1 0,0 1 0,0 0 0,0 0 0,-1-1 0,1 1 0,0 0 0,-1 0 0,1-1 0,0 1 0,0 0 0,-1 0 0,1-1 0,0 1 0,-1 0 0,1 0 0,0 0 0,-1 0 0,1 0 0,-1 0 0,1 0 0,0 0 0,-1 0 0,1 0 1,0 0-1,-1 0 0,1 0 0,0 0 0,-1 0 0,1 0 0,-1 0 0,1 0 0,0 0 0,-1 0 0,1 1 0,0-1 0,-1 0 0,1 0 0,0 0 0,-1 1-2,-15 6-163,-29 36 342,2 1 0,2 3-1,-14 22-178,53-66-63,0 0 0,0 0 0,-1 0 0,1 0 0,-1-1 0,1 1 0,-1-1 0,0 0 0,0 1 0,0-1 0,0-1 0,-1 1 0,1 0 0,0-1 0,-1 0 63,4-32-113,2 15 116,0 0 1,1 0 0,1 0 0,1 0-1,0 1 1,5-11-4,8-26 102,-8 19-61,-6 15-14,1 0 0,1 1 0,0 0 0,1 0 0,1 0 0,9-13-27,-16 29-1,0 1 1,0-1-1,0 0 0,0 1 1,1-1-1,-1 1 0,0-1 1,0 1-1,0-1 0,1 1 1,-1 0-1,0-1 1,0 1-1,1 0 0,-1 0 1,0 0-1,1 0 0,-1 0 1,0 1-1,0-1 0,1 0 1,-1 1-1,0-1 0,1 0 1,27 13 196,15 23-163,-2 1-1,-2 2 1,-2 2 0,-1 1 0,-2 2 0,-2 1-1,0 6-32,-29-44-7,0-2 49,0 1-1,-1 0 0,0 1 1,0-1-1,-1 1 1,2 5-42,-62-32 900,-11 1-846,-1 3 0,-1 3-1,0 3 1,-11 3-54,72 6-13,-57-3-2160,-38 3 2173,64 1-4111,34 0 961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8:14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2802 5320,'-61'-36'2137,"58"34"-1985,-1 1 0,1 0 0,0-1 0,-1 1-1,0 1 1,1-1 0,-1 0 0,1 1 0,-1 0-1,-1 0-151,2 0 74,0 0 0,0 0-1,0 0 1,0 0 0,0-1 0,1 1-1,-1-1 1,0 0 0,0 0-1,0 0 1,1 0 0,-1 0-1,0-1 1,1 1 0,-1-1 0,1 0-1,-2-1-73,3 2 13,0 0-1,1 0 0,-1 0 0,1 0 1,0 0-1,-1 0 0,1 0 0,0 0 0,-1 0 1,1-1-1,0 1 0,0 0 0,0 0 1,0 0-1,0 0 0,0 0 0,0 0 1,1-1-1,-1 1 0,0 0 0,1 0 1,-1 0-1,0 0 0,1 0 0,0 0 1,-1 0-1,1 0 0,0 0-12,1-2 22,1 1 0,-1-1 1,1 1-1,0-1 0,0 1 0,0 0 0,0 0 0,1 0 0,2 0-22,14-6 46,0 0 0,0 2 0,8-1-46,-16 4 10,32-7-8,1 2 0,-1 2 0,1 2 0,1 2-2,184 4 112,-165 0-108,113 8-52,48-1 541,-225-9-346,-1 0-5,0 0 11,0 0 0,0 0-25,-1-3-118,0 0 1,0 0 0,1 0-1,-2 0 1,1 0-1,0 1 1,-1-1 0,1 0-1,-1 1 1,0-1-1,0 1 1,0-1 0,0 1-1,-2-2-10,-40-36 170,26 24-160,-6-7 35,12 11-171,-1 0-1,0 0 0,-12-7 127,25 19-6,-1 0 0,1 0 0,-1-1 0,1 1 0,0 0 0,-1-1 0,1 1 0,0-1 0,-1 1 0,1-1 0,0 1 0,-1 0 0,1-1 0,0 1 0,0-1 0,0 1 0,0-1 0,-1 1 0,1-1 0,0 1 0,0-1 0,0 1 0,0-1 0,0 1 0,0-1 0,0 1 0,0-1 0,1 1 0,-1-1 0,0 1 0,0-1 0,0 1 0,0-1 0,1 1 0,-1-1 0,0 1 0,0-1 0,1 1 0,-1 0 0,0-1 0,1 1 0,-1-1 0,1 1 0,-1 0 0,1-1 6,17-12-51,5 7 33,0 1-1,0 2 1,0 0-1,1 2 0,-1 0 1,0 2-1,0 0 1,11 3 18,12 4 6,-2 2 0,40 15-6,4 0-6,-80-23 18,4 1 24,0 0 1,-1 0-1,1 2 0,-1-1 1,5 4-37,-16-8 16,0 0 1,1 0-1,-1 0 0,0 0 1,0 0-1,0 1 1,1-1-1,-1 0 0,0 0 1,0 0-1,0 0 0,1 0 1,-1 1-1,0-1 1,0 0-1,0 0 0,0 0 1,0 1-1,0-1 1,0 0-1,1 0 0,-1 0 1,0 1-1,0-1 1,0 0-1,0 0 0,0 0 1,0 1-1,0-1 1,0 0-1,0 0 0,0 1 1,0-1-1,0 0 0,0 0 1,0 0-1,0 1 1,-1-1-1,1 0 0,0 0 1,0 1-1,0-1 1,0 0-17,-11 8 102,-13 0-169,-23 3-84,-1-1-1,-1-3 0,1-1 1,-33-2 151,80-4-167,1 0 33,-1-13-204,1-7 493,0 20-178,0 0 0,0 0 0,0 0 0,0 0 0,0 0-1,0 1 1,0-1 0,0 0 0,0 0 0,-1 0 0,1 0 0,0 0 0,0 0-1,0 0 1,0 0 0,0 0 0,0 0 0,0 0 0,-1 1 0,1-1-1,0 0 1,0 0 0,0 0 0,0 0 0,0 0 0,0 0 0,-1 0-1,1 0 1,0 0 0,0 0 0,0 0 0,0 0 0,0 0 0,0 0 0,-1-1-1,1 1 1,0 0 0,0 0 0,0 0 0,0 0 0,0 0 0,0 0-1,-1 0 1,1 0 23,-35 74 92,19-43-54,1 1 0,2 1 0,1 0 0,0 8-38,13-52-137,0 0 1,-1 0-1,0 0 0,0 0 1,-1 0-1,-1 0 1,0 0-1,-2-6 137,-28-96 447,25 90-393,-2-5 153,-2-1 1,0 1-1,-2 1 0,-1 0 1,-1 0-1,-14-16-207,6 18-67,16 24 3,10 19 192,2-6-118,0-1-1,1 0 1,0 0-1,1 0 0,1 0 1,0-1-1,0-1 1,5 5-10,12 11-39,0-1 1,17 11 38,-34-29 38,0-1 1,0 1 0,0-1-1,0-1 1,1 0-1,0 0 1,0-1 0,0 0-1,0 0 1,1-1 0,-1 0-1,1-1 1,7 1-39,-16-2 6,-1 0-1,0 0 1,0 0 0,1 0 0,-1 0 0,0 0-1,0 0 1,1 0 0,-1 0 0,0 1 0,0-1-1,1 0 1,-1 0 0,0 0 0,0 0 0,1 1-1,-1-1 1,0 0 0,0 0 0,0 1 0,0-1-1,1 0 1,-1 0 0,0 1 0,0-1 0,0 0-1,0 0 1,0 1 0,0-1 0,0 0 0,0 0-1,0 1 1,1-1 0,-1 0 0,0 1 0,-1-1-1,1 0 1,0 0 0,0 1 0,0-1 0,0 0-1,0 1 1,0-1 0,0 0 0,0 0 0,0 1-1,0-1 1,-1 0 0,1 0 0,0 0 0,0 1-1,0-1-5,-9 16-503,8-14 405,-7 8-605,1-1 0,1 1 0,0 1 0,0-1 0,1 1 0,-3 10 703,1-6-1196,-7 18-1674</inkml:trace>
  <inkml:trace contextRef="#ctx0" brushRef="#br0" timeOffset="534.144">510 1339 2980,'3'-36'2606,"2"25"-891,4 23-846,1 9-827,1-1 1,0 0-1,2-1 1,6 8-43,20 30-5,26 38-78,-43-67-708,-1 2 0,-1 1 0,-2 1 0,5 13 791,-16-11-1806,-7-34 1767,0 0 0,0 1 0,0-1-1,0 0 1,0 0 0,0 0 0,0 1 0,0-1 0,0 0-1,0 0 1,0 0 0,0 1 0,0-1 0,-1 0-1,1 0 1,0 0 0,0 1 0,0-1 0,0 0 0,0 0-1,-1 0 1,1 0 0,0 1 0,0-1 0,0 0-1,0 0 1,-1 0 0,1 0 0,0 0 0,0 0 0,0 0-1,-1 0 1,1 0 0,0 0 0,0 1 0,0-1-1,-1 0 1,1 0 0,0 0 0,0 0 0,-1 0 0,1-1 39,-16-11-424,-3-11 931,0 0 0,2-1-1,1-1 1,0-1-1,2-1 1,1 1-1,1-2 1,2 0-1,1 0 1,1-1-1,-2-16-506,6 22 484,2 0-1,0-1 1,2 0 0,1 1-1,1-1 1,0 1-1,3-6-483,-2 14 72,1 0-1,0 1 1,1-1 0,1 1-1,0 0 1,1 1 0,0-1-1,1 1 1,1 1 0,0-1-1,6-5-71,-10 14-30,0 0-1,0 0 1,1 0-1,-1 1 1,1 0-1,0 0 1,0 1-1,0 0 1,0 0-1,0 0 1,1 1 0,-1 0-1,0 0 1,1 0-1,-1 1 1,3 0 30,20 0-654,-1 1 1,0 2-1,2 1 654,-10-1-1164,-1 0 0,-1 2 0,1 0 0,13 7 1164,2 4-1622</inkml:trace>
  <inkml:trace contextRef="#ctx0" brushRef="#br0" timeOffset="866.128">750 1498 11721,'0'0'196,"2"-5"148,10-1 56,7-4-216,2-2-184,1 3-16,4-1-16,3 0 16,-3 1-212,2-1-280,-4 4-200,2 3-260,-5 0-148,1 3-368,-1 0-909,1 0-523</inkml:trace>
  <inkml:trace contextRef="#ctx0" brushRef="#br0" timeOffset="1194.319">237 594 11325,'-11'-31'-516,"3"10"516,8 12 8,3-1 12,20 5 4,8 0-24,14 3-100,8-1-232,4 1-120,7 2-16,2 0-4,1 0-260,4 0-312,-5 10-160,-1-3 59,-8 3 89,-3-4-52,-6 2-104</inkml:trace>
  <inkml:trace contextRef="#ctx0" brushRef="#br0" timeOffset="1533.149">807 0 5805,'0'0'59,"0"0"158,6 9 318,8 3-169,-1 0-1,2 0 1,0-2 0,0 1-1,8 2-365,-6-2 206,33 19 325,2-1 1,1-3-1,1-2 0,1-3 0,1-1 0,0-4 1,2-2-1,7-1-531,-65-13 9,0 1 0,0-1 0,0 0 0,-1 0 0,1 0 0,0 0 0,0 1 0,0-1 0,0 0 0,-1 0 0,1 1 0,0-1 0,0 0 0,0 0 0,0 0 0,0 1 0,0-1 0,0 0 0,0 0 0,0 1 0,0-1 0,0 0 0,0 0 0,0 1 0,0-1 0,0 0 0,0 0 0,0 1 0,0-1 0,0 0 0,0 0 0,0 1 0,0-1 0,0 0 0,0 0 0,1 1 0,-1-1 1,0 0-1,0 0 0,0 0 0,0 1 0,1-1 0,-1 0 0,0 0 0,0 0 0,0 0 0,1 0 0,-1 1 0,0-1 0,0 0 0,0 0 0,1 0 0,-1 0 0,0 0 0,0 0 0,1 0 0,-1 0 0,0 0 0,1 0 0,-1 0 0,0 0 0,0 0 0,1 0 0,-1 0 0,0 0-9,-23 14-930,16-11 654,-69 48-3349,21-4-38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8:41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2519 12917,'0'27'2685,"-1"10"-2646,-2 1-1,-1-1 1,-2 0-1,-2-1 0,-1 1 1,-2-2-1,-15 33-38,5-6-50,17-45 4,-1-1-1,-1 0 1,0 0 0,-1-1 0,-1 0 0,-8 12 46,16-27-6,0 1 0,0-1-1,0 0 1,0 0 0,-1 0 0,1 0-1,0 1 1,0-1 0,0 0 0,0 0-1,0 0 1,0 0 0,0 1 0,-1-1-1,1 0 1,0 0 0,0 0 0,0 0-1,0 0 1,0 0 0,-1 0 0,1 0-1,0 1 1,0-1 0,0 0-1,-1 0 1,1 0 0,0 0 0,0 0-1,0 0 1,0 0 0,-1 0 0,1 0-1,0 0 1,0 0 0,0 0 0,-1 0-1,1 0 1,0-1 0,0 1 0,0 0-1,0 0 1,-1 0 0,1 0 0,0 0-1,0 0 1,0 0 0,0 0 0,-1-1-1,1 1 1,0 0 0,0 0 6,-4-15-79,3-26 139,1 36-84,3-59 331,2 1-1,3-1 0,3 1 1,3 1-1,2 0 1,3 1-1,3 1 1,7-10-307,18-32 784,5 2 0,3 3 0,6 2 0,21-21-784,-77 108 1,1 0 0,0 1 1,0 0-1,1 1 0,-1-1 0,2 1 0,-1 0 0,5-2-1,-10 7 12,1 0-1,-1 0 0,0 0 1,1 0-1,-1 0 0,0 1 1,1-1-1,-1 1 0,1 0 1,-1-1-1,1 1 0,-1 0 1,1 1-1,0-1 0,-1 0 1,0 1-1,1-1 0,-1 1 1,1 0-1,-1 0 0,0 0 1,1 0-1,-1 0 0,0 0 1,0 1-1,0-1 0,0 1 1,0 0-1,0-1 0,0 1 1,-1 0-1,1 0 0,0 2-11,14 16 32,-2 0-1,0 1 1,-2 1-1,0 0 1,-1 0-1,-2 2 1,0-1-1,0 6-31,13 53 41,8 62-41,-29-139 1,11 67-722,-3 0 0,-3 0 0,-3 15 721,-3-86-10,0-1-1,-1 0 1,1 0-1,0 0 1,0 0-1,0 1 0,0-1 1,0 0-1,0 0 1,0 0-1,0 1 1,0-1-1,0 0 0,0 0 1,0 0-1,0 0 1,0 1-1,0-1 1,0 0-1,0 0 1,1 0-1,-1 0 0,0 1 1,0-1-1,0 0 1,0 0-1,0 0 1,0 0-1,0 1 0,0-1 1,1 0-1,-1 0 1,0 0-1,0 0 1,0 0-1,0 0 0,1 0 1,-1 0-1,0 1 1,0-1-1,0 0 1,0 0-1,1 0 0,-1 0 1,0 0-1,0 0 1,0 0-1,1 0 1,-1 0-1,0 0 0,0 0 1,0 0-1,0 0 1,1 0 10,10-10-42,7-14 132,254-546 2620,-253 532-2576,1 1 1,5-5-135,-24 41 14,-1 0 0,1 0 0,-1 0 0,1 0 0,-1 0 0,1 0 0,0 0 0,-1 0 0,1 0 0,0 0 0,0 0 0,0 1 0,0-1 0,0 0 0,0 0-1,0 1 1,0-1 0,0 1 0,0-1 0,0 1 0,0-1 0,0 1 0,0 0 0,1 0 0,-1-1 0,0 1 0,0 0 0,0 0 0,1 0-14,0 1 23,0 0-1,-1 0 1,1 1-1,-1-1 1,0 0-1,1 0 1,-1 1-1,0-1 1,0 1-1,0-1 1,0 1-1,0 0 1,0-1-1,0 1 1,-1 0-1,1 1-22,4 12 95,0 0 0,-1 1 0,1 14-95,47 453-258,-43-372-884,-9-108 1090,1 0 0,-1 0 1,1 0-1,-1 0 0,1 1 1,0-1-1,0 0 0,1-1 1,0 4 51,7-4-172,2-19 107,92-248 548,19-46 1947,-119 303-2402,1 1 0,0 0 0,0 0 1,0 0-1,1 1 0,0-1 0,1 1-28,-5 5 14,-1 0 0,1 0 0,0 0 1,0 0-1,-1 1 0,1-1 0,0 0 0,0 1 0,0-1 1,0 1-1,0-1 0,0 1 0,0-1 0,0 1 1,0 0-1,0-1 0,1 1 0,-1 0 0,0 0 0,0 0 1,0 0-1,0 0 0,0 0 0,0 0 0,0 0 0,1 0 1,-1 1-1,0-1 0,0 0 0,0 1 0,0-1 1,0 1-1,0-1 0,0 1 0,0-1 0,0 1 0,-1 0 1,1 0-1,0-1 0,0 1 0,0 0 0,-1 0 0,1 0 1,0 0-1,-1 0 0,1 0 0,-1 0 0,1 0 1,-1 0-1,0 0 0,1 0 0,-1 0 0,0 0-14,19 41 175,-3 0 0,-1 1 0,-2 1 0,-2 0-1,-2 1 1,-2 0 0,-1 5-175,6 137-2240,-11-3-6333,-1-154 6282,1-19-452,1-6-1798</inkml:trace>
  <inkml:trace contextRef="#ctx0" brushRef="#br0" timeOffset="667.311">2087 2365 16089,'0'0'117,"1"0"-1,-1-1 1,0 1-1,1 0 0,-1 0 1,0-1-1,1 1 1,-1 0-1,1 0 0,-1 0 1,0 0-1,1 0 1,-1 0-1,1 0 0,-1-1 1,0 1-1,1 0 1,-1 0-1,1 1 0,-1-1 1,1 0-1,-1 0 1,0 0-1,1 0 0,-1 0 1,1 0-1,-1 0 1,0 1-1,1-1 0,-1 0 1,1 0-1,-1 1 1,0-1-1,0 0 0,1 1 1,-1-1-117,23 11-389,-20-9 719,33 18-258,1-3 0,1-1 0,0-1 0,1-3 1,1-1-1,8 1-72,-38-11 22,1 0 1,-1 0-1,0 0 1,0-2-1,1 1 1,-1-1-1,0-1 1,0 1-1,0-2 0,5-1-22,-10 2 4,-1 0 0,0 0 0,0 0 0,0-1 0,-1 1 0,1-1 0,0 0 0,-1 0 0,0 0 0,0-1 0,0 1 0,0-1 0,0 0 0,-1 1 0,1-1 0,-1 0 0,0-1 0,-1 1 0,1 0 0,-1 0 0,1-1 0,-1 1 0,-1-1 0,1-2-4,4-43-40,-2 1 1,-3-1-1,-5-50 40,2 78-92,-1-1 0,-1 1 0,0 0 0,-2 1 0,-1-1 0,0 1 0,-1 1 0,-2 0 1,0 0-1,-1 1 0,-1 0 0,0 1 0,-2 1 0,0 0 0,-1 1 0,0 0 0,-1 2 0,-11-8 92,17 16-43,0 0 0,-1 1 1,1 0-1,-1 1 0,0 0 1,0 1-1,-1 0 0,1 1 1,0 0-1,-1 1 0,1 1 1,-1 0-1,0 0 0,1 1 1,-1 1-1,-2 1 43,10-1-55,-1-1 0,1 2 0,0-1 0,0 0 1,0 1-1,0 0 0,0 0 0,1 1 0,0-1 0,-1 1 0,1 0 0,1 0 0,-1 1 1,0-1-1,1 1 0,0-1 0,0 1 0,1 0 0,-1 0 0,0 4 55,-2 3-79,1 1 1,0 0-1,1 0 0,0 0 0,1 0 0,1 0 0,0 1 0,1 0 79,0-1-68,0 0-1,1 0 1,0 0-1,1 0 1,0 0-1,1 0 1,1-1-1,0 1 1,1-1-1,0 0 1,1-1-1,0 1 1,0-1-1,2 0 1,-1 0-1,10 9 69,-4-5-94,2 0 0,0-1 0,1 0 0,0-1 0,1-1 0,0-1-1,1 0 1,4 1 94,-9-6 3,-1-1-1,1 0 0,0-1 1,1 0-1,-1-1 0,1-1 1,0 0-1,-1 0 0,1-2 1,0 0-1,0 0 0,10-2-2,-18 0 22,0 1 0,-1-1 0,1 0 0,0-1 0,-1 1 0,1-1 1,-1 0-1,0 0 0,0-1 0,0 0 0,-1 1 0,1-2 0,-1 1 0,0 0 0,0-1 0,0 0 0,-1 0 0,0 0 0,0 0 0,0-1 0,0 1 0,-1-1 0,0 1 0,0-3-22,4-10 254,0-1 0,-2 0 1,0 0-1,-2-1 0,0 1 1,-1-19-255,-1 26 218,-3-51 666,2 60-829,1 0 0,-1 0 0,0-1-1,0 1 1,0 0 0,0 1 0,0-1 0,-1 0-1,0 0 1,1 0 0,-1 1 0,0-1-1,0 1 1,0 0 0,-1-1 0,1 1 0,0 0-1,-1 0-54,2 5 160,0-1 0,0 1 0,0 0 0,1-1-1,-1 1 1,1 0 0,-1 0 0,1-1-1,0 1 1,0 0 0,0 0 0,1 1-160,-1-1 133,1 90 282,3 0 0,5-1 0,4 1 0,4-2 0,4 0 0,16 38-415,-33-114-396,2-1 0,0 0 0,0-1 0,1 0 0,1 0 0,2 3 396,-8-13-300,-1-1 0,1 0 0,0 1-1,0-1 1,0 0 0,1 0 0,-1 0 0,0 0 0,1-1 0,-1 1 0,1-1 0,0 1 0,-1-1 0,1 0-1,0 0 1,0 0 0,0 0 0,0 0 0,-1-1 0,1 0 0,0 1 0,0-1 0,0 0 0,0 0 0,0-1-1,0 1 1,0-1 0,0 1 0,0-1 0,0 0 0,0 0 0,0 0 0,-1 0 0,2-2 300,19-12-3083</inkml:trace>
  <inkml:trace contextRef="#ctx0" brushRef="#br0" timeOffset="1332.346">3384 2531 14097,'-9'-20'1001,"9"20"-960,0 0-1,0 0 1,0 0 0,0 0-1,0 0 1,-1-1-1,1 1 1,0 0-1,0 0 1,0 0 0,0 0-1,-1 0 1,1 0-1,0 0 1,0 0-1,0 0 1,0 0 0,-1 0-1,1 0 1,0 0-1,0 0 1,0 0-1,0 0 1,-1 0 0,1 0-1,0 0 1,0 0-1,0 0 1,-1 0-1,1 0 1,0 0 0,0 0-1,0 0 1,0 0-1,-1 0 1,1 0 0,0 1-1,0-1 1,0 0-1,0 0 1,0 0-1,0 0 1,-1 0 0,1 1-1,0-1 1,0 0-1,0 0-40,-10 37 2373,6 5-1766,3 1 0,2 32-607,1-6-285,-2-56 256,1 1-1,0 0 1,1-1 0,1 1 0,0-1 0,1 0 0,0 0 0,1 0 0,1-1 0,6 12 29,-9-19 2,0 0-1,-1-1 0,2 0 1,-1 0-1,0 0 1,1 0-1,0 0 0,0-1 1,0 1-1,0-1 0,0 0 1,1 0-1,-1-1 0,1 0 1,0 1-1,0-1 1,0-1-1,0 1 0,0-1 1,0 0-1,0 0 0,1 0 1,-1-1-1,0 0 0,0 0 1,1 0-1,-1-1 1,0 0-1,4-1-1,-2 0-24,-1-1 1,0 0-1,0 0 0,0 0 1,0-1-1,0 0 1,-1 0-1,0-1 0,0 1 1,0-1-1,0-1 1,-1 1-1,0 0 0,0-1 1,0 0-1,-1 0 0,0 0 25,10-18-113,-1-1 1,-1 0 0,4-18 111,-2 0-49,-2-1 1,-1-1-1,-3 0 0,1-36 49,-3-183 383,-5 184 49,-9 42 148,-2 29 30,10 9-578,0 0 1,1 0 0,-1 1 0,0-1 0,0 0 0,0 1 0,1-1 0,-1 1 0,0-1 0,0 1 0,1-1 0,-1 1 0,1 0 0,-1-1 0,0 1 0,1 0 0,-1-1 0,1 1 0,-1 0-1,1 0 1,0 0 0,-1 0-33,-6 13 197,1 0 0,0 1 0,1-1 0,0 1 0,1 0 0,-1 9-197,-11 99 527,13-95-391,-7 118 520,6 1 0,8 12-656,2-98 20,2 0 0,4-1 1,2 0-1,2-1 0,18 38-20,-2 1-11,4 35 11,-31-101-56,0 1 1,-2 0-1,-1-1 0,-2 1 0,-1 0 0,-3 5 56,2-26-101,-1 0 1,0-1-1,-1 0 1,0 0-1,-1 0 1,0 0-1,-1-1 1,0 0-1,-1 0 1,0 0-1,0-1 1,-1 0-1,0-1 1,-1 1-1,0-1 0,0-1 1,-1 0-1,-1 0 101,-13 9-142,-1 0-1,0-2 0,-2-1 0,1-1 0,-2-2 1,-22 6 142,35-12-183,-1 0 1,1-2-1,-1 0 1,0-1-1,0 0 1,0-1-1,0-1 1,-15-3 182,29 4-19,0-1 1,0 0-1,0 0 1,0 1-1,0-1 1,0 0-1,1-1 1,-1 1-1,0 0 1,1 0-1,-1-1 1,1 1-1,-1-1 1,1 1-1,0-1 1,-1 0-1,1 0 1,0 1-1,0-1 1,0 0-1,0 0 1,1 0-1,-1 0 1,0 0-1,1 0 1,0 0-1,-1-1 19,0-8-400,0 0 0,0 0 1,1 0-1,1-10 400,0-1-1041,0 11 584,0 1 1,0 0-1,1 0 1,1 0-1,0 0 1,0 0-1,0 0 1,2 1-1,-1 0 1,1 0-1,0 0 0,4-4 457,22-33-3177</inkml:trace>
  <inkml:trace contextRef="#ctx0" brushRef="#br0" timeOffset="3465.522">3738 357 11277,'0'0'84,"-1"0"1,1 0-1,-1 0 1,1 0-1,0-1 1,-1 1-1,1 0 1,-1 0-1,1 0 0,0 0 1,-1-1-1,1 1 1,0 0-1,-1 0 1,1-1-1,0 1 1,0 0-1,-1-1 0,1 1 1,0 0-1,0-1 1,-1 1-1,1 0 1,0-1-1,0 1 0,0-1 1,0 1-1,0 0 1,-1-1-1,1 1 1,0-1-1,0 1 1,0 0-1,0-1 0,0 1 1,0-1-1,0 1-84,15-9 1175,31-1-723,-41 9-131,125-16 2935,127 1-3256,1-1 702,-64-13-1050,-52 6-5578,-142 24 5724,13-1-852,-10 3-3676,-3 6 731</inkml:trace>
  <inkml:trace contextRef="#ctx0" brushRef="#br0" timeOffset="3799.099">4047 998 13489,'21'-2'913,"0"-1"1,1-1-1,-1 0 0,0-2 0,15-6-913,40-10 862,45 0 185,24 3-1047,37-5-1866,-63-1-4185,-107 21 3189,-3 1-1327</inkml:trace>
  <inkml:trace contextRef="#ctx0" brushRef="#br0" timeOffset="4132.839">4884 15 12557,'-10'-15'3581,"24"35"-1687,524 397 3024,-433-339-4760,30 26-54,-116-87-57,0 0 0,-2 1 0,0 1 0,-1 1 0,6 11-47,-17-22 42,0 0-1,-1 0 0,0 1 1,-1-1-1,0 1 0,0-1 1,-1 1-1,-1 0 0,1 0 1,-2 0-1,1 0 0,-1 0 1,-1 0-1,0 0 0,0 0 0,-1 0 1,-1 0-1,1-1 0,-1 1 1,-1-1-1,0 0 0,-2 5-41,-14 24 59,-1-1-1,-2-1 0,-2 0 0,-18 19-58,40-51 3,-37 48-212,-13 17-2308,-9 5 2517,40-52-4208,0 0 1,-22 16 4207,30-27-3182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8:55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236 139 10497,'0'-22'2043,"-1"41"482,0 26-1959,-11 126-343,-11 291-201,21-343 6,0 9-311,7 3 283,5-43-596,-9-79 129,1 0 0,0 0-1,1 0 1,0-1-1,1 1 1,-1-1 0,1 0-1,3 4 468,0-8-4500,-3-4 650</inkml:trace>
  <inkml:trace contextRef="#ctx0" brushRef="#br0" timeOffset="335.645">8 123 11073,'-1'-1'101,"1"1"0,-1-1 0,1 1 0,-1 0 0,1-1-1,-1 1 1,1-1 0,0 1 0,-1-1 0,1 1 0,-1-1 0,1 1 0,0-1 0,0 0 0,-1 1-1,1-1 1,0 1 0,0-1 0,0 0 0,0 1 0,0-1 0,0 0 0,0 1 0,0-1 0,0 1 0,0-1-1,0 0 1,0 1 0,0-1 0,0 0 0,0 1 0,1-1 0,-1 1 0,0-1 0,1 1 0,-1-1-1,0 0 1,1 1 0,-1-1 0,0 1 0,1 0 0,-1-1 0,1 1 0,-1-1 0,1 1 0,-1 0 0,1-1-1,0 1 1,-1 0 0,1-1 0,-1 1 0,1 0 0,-1 0 0,1 0 0,0 0 0,-1-1 0,1 1-1,0 0 1,-1 0 0,1 0-101,51-8 558,-41 7-160,122-10 351,125 6-749,-143 6-453,1-5 0,108-18 453,-212 20-783,26-7 322,-25-2-2232,-8-7-4412,-5 13 3385</inkml:trace>
  <inkml:trace contextRef="#ctx0" brushRef="#br0" timeOffset="684.83">170 686 13553,'42'-3'1474,"0"-1"-1,0-2 1,31-10-1474,25-3 327,-27 8-481,62-10 38,-45 3-5196,-75 14 2925,-3 1-1096</inkml:trace>
  <inkml:trace contextRef="#ctx0" brushRef="#br0" timeOffset="1963.898">1298 1485 12881,'0'0'127,"1"-1"1,-1 0-1,0 0 0,1 1 0,-1-1 0,0 0 0,1 1 1,-1-1-1,1 1 0,-1-1 0,1 0 0,-1 1 0,1-1 1,0 1-1,-1-1 0,1 1 0,0 0 0,-1-1 0,1 1 1,0 0-1,-1-1 0,1 1 0,0 0 0,0 0 0,0 0 1,-1 0-1,1 0 0,0-1 0,0 1 0,-1 1 1,2-1-128,34-1-201,-22 1 541,113-6-229,25-1-1413,-50 5-5204,-90 2 3185</inkml:trace>
  <inkml:trace contextRef="#ctx0" brushRef="#br0" timeOffset="2297.447">1421 1201 13885,'1'-2'50,"-1"0"0,0-1 1,0 1-1,1 0 0,-1 0 0,1 0 0,0-1 0,0 1 0,0 0 0,0 0 0,0 0 0,0 0 0,0 1 1,0-1-1,1 0 0,-1 0 0,1 1 0,0-1 0,0 0-50,3-1 227,0-1 0,0 1 0,0 0 0,1 0 0,-1 1 0,1-1 0,4 0-227,10-3 538,-1 2 1,1 0-1,0 2 0,6 0-538,182-2-6025,-144 4 4300,-33 0-867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00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1 528 10349,'0'-11'717,"-1"-2"199,1 1-1,1-1 0,0 0 1,0 1-1,2-1 0,-1 1 1,2-3-916,1 32-116,-1 0 0,-1 0 0,0 16 116,1 22-331,0 5-102,2-1 1,4 2 432,-7-44-164,1 0 0,1 0 1,0-1-1,1 0 0,1 0 0,1 0 0,0-1 0,1 0 0,2 3 164,-9-16 4,0 0 0,1-1 0,-1 1 0,0-1 0,0 1 0,1-1 0,-1 0 1,0 1-1,1-1 0,0-1 0,-1 1 0,1 0 0,-1-1 0,1 1 0,0-1 0,-1 0 0,1 1 0,0-1 0,0-1 0,-1 1 0,1 0 0,0-1 0,-1 1 0,1-1 0,0 0 0,-1 0 0,1 0 0,-1 0-4,6-2-3,1-1 1,-2 1-1,1-1 0,0-1 0,-1 1 1,0-1-1,0-1 0,2-1 3,27-30 125,-1-2 1,-3-1-1,17-28-125,79-136 1283,-96 152-896,-18 25 423,-1 1 0,7-24-810,-14 34 556,-6 15-296,0 1-84,0 0-112,0 0-53,0 40 166,-18 269-1452,18-299 1153,-1 4-29,1 0 0,1 0 0,0-1 0,1 1 0,0 0 0,4 9 151,-5-19-6,0-1 1,1 0-1,-1 0 0,1 0 0,0-1 0,0 1 0,0 0 0,0-1 0,0 1 1,0-1-1,1 1 0,-1-1 0,1 0 0,0 0 0,0 0 0,0-1 0,0 1 1,0-1-1,0 1 0,0-1 0,0 0 0,0 0 0,1 0 0,-1-1 0,0 1 1,1-1-1,-1 0 0,0 0 0,4 0 6,0 0 4,0 0 0,0 0 0,0 0 0,0-1 0,0 0 0,0 0 0,0-1 0,-1 0 0,1 0 0,0 0 0,-1-1 0,1 0 0,-1-1-1,0 1 1,0-1 0,0 0 0,-1-1 0,0 1 0,1-1 0,-2 0 0,1 0 0,0-1 0,2-4-4,28-40 100,-2-1 0,-2-1 0,-2-2 0,-3-1 0,-2-1 0,6-26-100,-26 68 87,13-54 288,-16 66-391,-1 2 28,0 26 308,0-2-348,0 54-51,10 77 79,-8-133-634,2 1 0,1-1 1,0 0-1,2 0 1,0-1-1,2 0 1,0 0-1,1-1 0,3 3 634,4-4-2891,-6-15 369</inkml:trace>
  <inkml:trace contextRef="#ctx0" brushRef="#br0" timeOffset="1103.66">2033 452 12809,'-2'0'87,"-1"0"-1,0 0 1,0-1-1,1 1 1,-1 1-1,0-1 1,0 0-1,1 1 1,-1 0-1,0-1 1,1 1-1,-1 0 1,1 0-1,-1 1 1,1-1-1,-1 0 0,1 1 1,0-1-1,-2 3-86,2 0 15,0 0 0,1 0 0,-1 0-1,1 0 1,0 0 0,0 1-1,1-1 1,-1 0 0,1 0-1,0 1 1,0-1 0,1 4-15,-1 8 29,-1 5 58,2 0 0,0 1 0,1-1 1,3 7-88,-3-21 20,0 0 0,0 1 0,1-1 1,0 0-1,0-1 0,1 1 1,0 0-1,0-1 0,1 0 1,-1 0-1,1 0 0,1-1 0,-1 0 1,1 1-21,10 8 45,1 0 0,-1-1 0,2-1 1,0-1-1,0 0 0,19 7-45,-28-15 27,0 1 0,0-2 0,1 1 0,-1-1-1,1 0 1,-1-1 0,1 0 0,0-1 0,6 0-27,-12-1 10,0 1 1,0-1-1,0 1 0,-1-1 0,1 0 1,0-1-1,-1 1 0,1-1 1,0 1-1,-1-1 0,0 0 1,1 0-1,-1-1 0,0 1 0,0-1 1,0 1-1,-1-1 0,1 0 1,-1 0-1,1 0 0,-1-1 1,0 1-1,0 0 0,0-1 0,-1 0-10,6-13 32,-2 1 0,0-2 0,-1 1 0,-1 0 0,0-1 0,-1-9-32,-1-110 201,-2 69-110,0 41-111,-1 0 1,-2 0-1,0 1 0,-2-1 1,-1 1-1,0 1 1,-2-1-1,-2 1 0,-4-8 20,8 19-59,-1-1 0,0 1 0,-1 0 0,0 1 0,-2 0 0,1 0 0,-1 1 0,-1 1 0,0 0 0,-1 0-1,0 2 1,-1-1 0,1 2 0,-2-1 0,-12-4 59,22 11-22,0 0 1,0 0-1,0 1 0,0 0 0,-1 0 0,1 0 1,0 0-1,-1 1 0,1 0 0,0 0 1,0 0-1,-1 1 0,1 0 0,0 0 1,0 0-1,-5 2 22,6-1-12,0 1 0,1-1 0,-1 1 1,1-1-1,-1 1 0,1 0 0,0 0 0,0 1 1,0-1-1,1 1 0,-1-1 0,1 1 1,0 0-1,0 0 0,0 0 0,0 0 0,1 0 1,-1 1-1,1-1 0,0 0 12,-3 27-38,0 0 0,2 0 0,1-1 0,2 1-1,1 0 1,2 9 38,2-11-87,0 0-1,2 0 1,1-1-1,1 0 1,1 0-1,2-2 1,1 1-1,1-2 1,1 0-1,1 0 1,1-2-1,1 0 1,3 1 87,-17-19 7,0 0 1,1 0-1,-1 0 1,1-1-1,0 0 0,1 0 1,-1-1-1,1 1 1,-1-2-1,1 1 1,0-1-1,0 0 0,0 0 1,0 0-1,1-1 1,-1 0-1,0-1 0,0 0 1,1 0-1,-1-1 1,0 1-1,1-1 1,5-2-8,-2-1 40,1 0 1,-1 0 0,0-1-1,0-1 1,-1 0 0,1 0-1,-1-1 1,0 0 0,-1-1-1,0 0 1,0-1 0,-1 0-1,6-8-40,-6 7 268,0 1 0,-1-1-1,0-1 1,-1 1 0,0-1 0,-1-1-1,0 1 1,-1-1 0,0 1-1,-1-1 1,0 0 0,-1 0 0,0-1-1,-1 1 1,0-7-268,-1 19-15,3 44 1035,19 82-1723,5-2 0,16 31 703,-39-141-1237,1 0 0,1 0 0,0-1 0,1 0 0,1 0 0,8 12 1237,-3-8-3775</inkml:trace>
  <inkml:trace contextRef="#ctx0" brushRef="#br0" timeOffset="1434.887">3509 777 18086,'20'1'827,"0"1"1,0 1-1,-1 0 1,1 2-1,-1 0 1,15 7-828,32 15-2105,16 10 2105,-43-18-979,-14-8-250,46 25-2915,-65-32 3137,0 0 0,0 1 1,-1 0-1,1 0 0,-1 0 0,1 1 1007,3 9-3557</inkml:trace>
  <inkml:trace contextRef="#ctx0" brushRef="#br0" timeOffset="1766.916">4086 599 16642,'0'-73'5048,"-1"73"-5027,1-1 1,0 1-1,0-1 1,-1 1-1,1 0 0,0-1 1,0 1-1,-1-1 1,1 1-1,-1 0 0,1-1 1,0 1-1,-1 0 1,1 0-1,-1-1 0,1 1 1,0 0-1,-1 0 1,1-1-1,-1 1 0,1 0 1,-1 0-1,1 0 1,-1 0-1,1 0 0,-1 0 1,1 0-1,-1 0 1,1 0-1,-1 0 0,1 0 1,-1 0-1,1 0 1,-1 0-1,1 1 0,-1-1 1,1 0-1,-1 0 1,1 0-1,-1 1 0,1-1 1,0 0-1,-1 1 0,1-1 1,-1 0-1,1 1 1,0-1-1,-1 1-21,-24 14 186,-18 28-10,3 2 0,1 2 0,3 1-1,2 2 1,-5 13-176,-14 17-27,-101 171-3394,63-76-5730,72-136 4081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05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209 415 8381,'-19'-17'1072,"17"14"-876,-1 0 0,0 0 0,1 1-1,-1-1 1,-1 1 0,1 0-1,0 0 1,-1 0 0,1 0-1,-1 0 1,1 1 0,-1-1-1,0 1 1,1 0 0,-1 0-1,0 1 1,0-1 0,0 1 0,0 0-1,0 0-195,0 0 95,0 0-1,-1 0 1,1 0 0,0 1-1,0-1 1,0 1 0,0 0-1,0 0 1,0 1-1,0-1 1,0 1 0,1 0-1,-1 0 1,1 0-1,-1 1-94,-1 1 8,1 1-1,0 0 0,-1 0 0,2 0 0,-1 1 0,0-1 0,1 1 1,0 0-1,0 2-7,-1 5 12,0-1 0,2 0 0,-1 1 1,1 0-1,1-1 0,1 1 0,-1 0 0,2 0 1,1 8-13,-1 21 43,0-20-21,1 0 0,1 0 0,1-1 0,1 0-1,1 0 1,1 0 0,1 0 0,0-1 0,1 0 0,2-1 0,0 0 0,1-1 0,0 0-1,2-1 1,7 8-22,-1-4 19,1 0 0,0-1-1,2-1 1,0-1 0,1-2 0,1 0-1,0-1 1,1-2 0,0-1-1,2 0 1,9 1-19,3-2 107,1-2-1,-1-1 1,1-3 0,0-1-1,1-2 1,-1-2 0,0-1 0,1-3-1,-1-1 1,7-3-107,-20 1 183,-1 0-1,0-2 1,-1-1 0,0-1 0,16-10-183,-33 16 51,1 0 1,-1-1 0,-1-1-1,1 1 1,-1-2 0,0 1 0,-1-1-1,1 0 1,-2 0 0,1-1 0,-1 0-1,-1 0 1,1 0 0,-1-1 0,-1 0-1,1-3-51,3-22 28,-1-1-1,-2 0 1,-2 0-1,-1-1 1,-2 1-1,-2-12-27,1-14 33,1 22 24,-2 1 0,-2 0 0,-2 1 0,-1-1 0,-2 1 1,-2 1-1,-1-1 0,-2 2 0,-7-12-57,12 29 26,-1 1 1,-1 1-1,-1 0 0,-1 0 1,0 2-1,-1-1 0,0 2 0,-10-8-26,12 13-3,-1 0-1,0 0 0,0 1 0,-1 1 1,0 0-1,0 1 0,-1 1 0,0 0 1,0 1-1,0 0 0,-15-1 4,1 2-275,0 1 0,-1 1-1,1 2 1,0 1 0,0 1 0,0 2-1,0 1 1,0 1 0,1 1-1,-5 3 276,19-6-413,0 1 0,1 1 0,-1 0 0,1 0 0,0 1 0,1 1-1,0 0 1,0 1 0,1 0 0,0 1 0,1 0 0,0 1-1,1 0 1,1 0 0,-1 1 0,2 0 0,0 0 0,0 1 0,2 0-1,-3 7 414,-8 53-4167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0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3 793 10581,'0'-18'490,"-1"16"-353,0 0 0,1 0 0,0-1 1,-1 1-1,1 0 0,0 0 0,0-1 0,0 1 0,1 0 1,-1 0-1,0 0 0,1-1 0,-1 1 0,1 0 0,0 0 1,0 0-1,0 0 0,0 0 0,0 0 0,0 0 0,1 0 0,-1 1 1,0-1-1,1 0 0,0 1 0,-1-1 0,1 1 0,1-1-137,98-42 1439,77-20-1439,8-3-5112,-142 57 991,-29 10 1140</inkml:trace>
  <inkml:trace contextRef="#ctx0" brushRef="#br0" timeOffset="349.153">244 188 13509,'-3'-12'-173,"3"12"243,0-1-1,-1 0 1,1 0 0,-1 0-1,1 0 1,0 0-1,0 0 1,-1 0 0,1 0-1,0 0 1,0 0 0,0 0-1,0 0 1,0 1-1,0-1 1,0 0 0,1 0-1,-1 0 1,0 0 0,0 0-1,1 0 1,-1 0-1,1 0 1,-1 0 0,1 1-1,-1-1 1,1 0 0,-1 0-1,1 1 1,0-1-1,-1 0 1,1 1 0,0-1-1,0 0 1,0 1 0,-1-1-1,1 1 1,0-1-1,0 1 1,0 0 0,0-1-1,0 1 1,0 0 0,0 0-1,0 0 1,0 0-70,43-11-126,51-12 407,32-15-281,-94 26-2740,-1-1 0,0-2 0,10-8 2740,-28 16-4354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10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0 683 12625,'2'-16'1285,"4"16"-149,11 25-300,-14-20-1040,83 160-29,27 82 233,-76-163-412,-31-70 128,1 0 0,0-1 0,1 1 1,0-1-1,10 11 284,-17-24 3,0 1 1,0-1-1,0 1 1,0-1-1,-1 0 1,1 1-1,0-1 1,0 0-1,0 0 1,0 0-1,0 1 1,0-1-1,0 0 1,0 0-1,0 0 0,0 0 1,0-1-1,-1 1 1,1 0-1,0 0 1,0-1-1,0 1 1,0 0-1,0-1 1,0 1-1,-1-1 1,1 1-1,0-1 1,0 1-1,-1-1 1,1 0-1,0 1 0,-1-1 1,1 0-1,0 1 1,-1-1-1,1 0 1,-1 0-1,0 0 1,1 0-1,-1 0-3,23-37 102,-23 38-101,7-13 56,44-89 686,-4-2-1,23-78-742,-5-57 743,-19 61-446,-43 162-319,3-3-342,-2 21 284,2 13 230,64 267 244,-32-115-594,11 5 200,-49-171 13,0 1 0,1-1 0,-1 0-1,0 0 1,1 0 0,-1 0 0,1 0-1,-1 0 1,1 0 0,0 0 0,-1 0-1,1 0 1,0 0 0,0-1-1,0 1 1,-1 0 0,1 0 0,0-1-1,0 1 1,0 0 0,0-1 0,0 1-1,0-1 1,1 0 0,-1 1-1,0-1-12,1 0 6,0 0 0,0 0-1,0 0 1,0-1-1,-1 1 1,1-1-1,0 1 1,0-1 0,0 0-1,-1 0 1,1 0-1,0 0 1,-1 0 0,1 0-1,0 0-5,10-9-51,0-1 1,-1 0-1,-1-1 0,3-3 51,1-1-81,19-23 60,-1-2 1,-2-1 0,6-14 20,25-35 104,-25 36-718,-35 55 615,-1 0 1,1 0 0,0 0-1,-1 0 1,1 0 0,0 0-1,-1 0 1,1 0 0,-1 0-1,1 0 1,0 1 0,-1-1-1,1 0 1,-1 0 0,1 1-1,-1-1 1,1 0 0,-1 1-1,1-1 1,-1 1 0,1-1-1,-1 1 1,1-1 0,-1 1-1,0-1 1,1 1 0,-1-1-1,0 1 1,1-1-1,-1 1 1,0-1 0,0 1-1,0 0 1,1-1 0,-1 1-2,13 22 206,75 176 97,-24-49-3086,-52-101-814,-9-32 2086,2 7-1363</inkml:trace>
  <inkml:trace contextRef="#ctx0" brushRef="#br0" timeOffset="755.54">2056 648 13165,'0'-51'1693,"0"50"-1263,0 1-188,0 0-149,0 0-45,0 0 28,0 0-17,0 36 126,3-11-162,1 1 0,1-1 0,1-1 1,1 1-1,1-1 0,1 0 0,6 8-23,-9-16 13,-2-6 29,1 0 0,0 0 0,0-1 0,1 0 0,0 0 0,1-1 0,0 1 0,2 1-42,-5-6 109,0-1 0,0 1 0,1-1 0,-1 0 0,1 0 0,-1 0 0,1-1-1,0 1 1,0-1 0,0 0 0,0-1 0,1 1 0,-1-1 0,0 0 0,1 0 0,4-1-109,-5 0 38,1-1 0,-1-1 0,0 1 0,0-1 0,0 0 0,0 0 0,-1 0 0,1 0 0,-1-1 0,1 0 0,-1 0 0,0 0 0,0-1 0,0 1 0,0-1 0,-1 0 0,1 0 0,-1 0 0,0 0 0,-1-1 0,1 1 0,0-3-38,7-12-48,0 0 1,-1-1 0,-2 0 0,0 0-1,0-2 48,6-38-264,-1-1 0,-4-1 0,-2 0 0,-3 0 0,-2 0 0,-8-54 264,5 94-144,-1 1 1,-2-1 0,0 1 0,-1 0-1,-1 0 1,-1 1 0,0-1 0,-9-12 143,12 24-39,-1 1 0,1 0 0,-1 1 0,0-1 0,-1 1 0,0 1 0,0-1 0,0 1 0,-8-4 39,10 6-11,0 1-1,-1 1 0,1-1 1,-1 1-1,0 0 1,0 1-1,0-1 0,0 1 1,0 0-1,0 0 0,0 1 1,0 0-1,0 0 1,0 1-1,0-1 0,-1 1 12,-1 2-5,0-1 0,-1 1-1,1 1 1,0 0-1,1 0 1,-1 0-1,1 1 1,0 0-1,0 1 1,0-1 0,1 1-1,-1 1 1,2-1-1,-1 1 1,1 0-1,0 0 1,0 1-1,0 1 6,-13 22-187,2 2 0,0 0-1,-5 23 188,9-25-52,2 1-1,1 0 1,1 0-1,2 1 0,2 0 1,1 0-1,1 0 1,2 0-1,1 1 0,3 12 53,-2-37 8,0 0 0,0 0-1,1 0 1,1 0 0,-1 0 0,1-1-1,1 0 1,-1 0 0,2 0-1,-1 0 1,1-1 0,0 0 0,0 0-1,1-1 1,0 0 0,0 0 0,1 0-1,-1-1 1,1 0 0,1 0-1,-1-1 1,1 0-8,-2-1 40,1 0 0,-1-1 1,0 0-1,1 0 0,-1 0 0,1-1 0,0 0 0,-1-1 1,1 0-1,0 0 0,-1 0 0,1-1 0,0 0 0,-1-1 1,1 0-1,-1 0 0,1 0 0,-1-1 0,0 0 0,0-1 1,-1 1-1,1-1 0,-1-1 0,1 1 0,-1-1 0,3-3-40,4-5 55,-1-1-1,-1 0 1,0-1-1,0 0 1,-2-1-1,0 0 0,0-1 1,-2 1-1,0-2 1,-1 1-1,-1-1 1,1-6-55,2-21 243,-1-1 0,-3 0 1,-2-1-1,-2-13-243,0 59 17,0 1-42,0 0 35,2 22 898,31 121-583,7-2 0,49 112-325,-86-245 25,0 0 1,1 0-1,0 0 0,1 0 0,0-1 0,0 0 0,1 0 0,5 5-25,-9-10-146,0 0 0,1 0-1,-1 0 1,1 0 0,-1-1-1,1 0 1,0 1 0,0-1 0,-1 0-1,1 0 1,3 0 146,-3-1-412,1 1 0,-1-1 0,0 0 0,0-1 0,1 1 0,-1 0 0,0-1 0,0 0 0,1 0 0,-1 0 0,0 0 0,2-1 412,14-7-3043</inkml:trace>
  <inkml:trace contextRef="#ctx0" brushRef="#br0" timeOffset="1468.346">3405 915 15985,'0'0'87,"0"0"-1,0-1 0,-1 1 0,1-1 0,0 1 0,0-1 0,0 1 1,0-1-1,0 1 0,0-1 0,0 1 0,0-1 0,0 1 0,0-1 1,0 1-1,0-1 0,1 1 0,-1-1 0,0 1 0,0-1 0,0 1 1,1 0-1,-1-1 0,0 1 0,0-1 0,1 1 0,-1 0 0,0-1 0,1 1 1,-1 0-1,1-1 0,-1 1 0,1 0-86,12 11 521,-4-2-634,7 8-124,2 0 0,0-2 0,1 0 1,0-1-1,1-1 0,0-1 0,1-1 1,1 0-1,0-2 0,9 3 237,-28-12-28,0 1 0,-1-1 0,1 0 0,0 0 0,-1 0 0,1 0 0,0 0 0,-1-1-1,1 1 1,-1-1 0,1 0 0,0 1 0,-1-1 0,1-1 0,-1 1 0,0 0 0,1 0 0,-1-1 0,0 1-1,0-1 1,0 0 0,0 0 0,0 0 0,0 0 0,-1 0 0,1 0 0,-1 0 0,1 0 0,-1-1 0,0 1 0,0-1-1,1-1 29,4-11-60,0 0-1,-1-1 0,-1 0 0,-1 0 0,0 0 61,-1 7-6,24-154-37,-8-2-1,-6-2 44,-4-109 2894,-11 442-2348,-1-62-696,4 1 0,13 77 150,3-95-109,5-2 0,3-1-1,18 39 110,13 44-228,-35-106 167,-2 2 0,-4 1-1,-2-1 1,-3 2 0,1 55 61,-10-116 12,0 29 135,-1-1 1,-5 27-148,4-47 19,0-1 1,-1 0 0,-1 0-1,0 0 1,0-1-1,-1 1 1,0-1-1,-1 0 1,-6 7-20,4-5 40,-1 0 0,-1-1 0,0 0 0,-1-1 0,0 0 0,-1-1 0,1 0 0,-2-1-1,1 0 1,-1-1 0,-1 0 0,1-1 0,-1-1 0,0 0 0,0-1 0,0 0 0,-1-1 0,1-1 0,-1 0 0,0-1 0,-8-1-40,11 0-15,-1 0 1,1-1 0,-1 0-1,1-1 1,0 0 0,0-1-1,0-1 1,-6-2 14,13 3-92,0 1 0,0-1 0,0 0 0,0-1 1,0 1-1,1-1 0,0 0 0,0 0 0,0 0 0,0-1 0,0 0 0,1 1 0,0-1 0,0 0 1,0-1-1,1 1 0,0 0 0,0-1 0,0 0 92,-1-3-230,0 0-1,1-1 1,0 0-1,1 1 1,0-1 0,0 0-1,1 0 1,1 1-1,-1-1 1,1 0 0,1-1 230,0 5-306,-1 1 0,1-1 0,0 0 0,0 1 0,1 0 0,0-1 0,0 1 0,0 0 0,0 0 0,1 1 1,0-1-1,0 1 0,0 0 0,0 0 0,1 0 0,-1 0 0,1 1 0,4-2 306,28-15-4498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18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308 208 12605,'-15'-3'185,"0"0"-1,1 1 0,-1 1 1,0 0-1,0 1 1,0 1-1,1 0 0,-1 1 1,0 0-1,1 1 1,-1 1-1,-8 4-184,17-6 4,0 0 1,-1 1-1,1 0 0,0 1 0,1-1 1,-1 1-1,1 0 0,-1 0 1,1 1-1,1-1 0,-1 1 0,0 0 1,1 1-1,0-1 0,1 1 1,-1 0-1,1 0 0,0 0 0,0 0 1,1 0-1,0 1 0,0-1 1,0 1-1,1-1 0,0 1 0,0 0 1,1 0-1,0 0-4,1 10-18,1 0 0,1 0 0,0 0-1,2 0 1,-1-1 0,2 0 0,0 0 0,1 0-1,1-1 1,1 1 0,0-2 0,0 0 0,1 0 0,1 0-1,1-2 1,0 1 0,0-1 0,1-1 0,2 1 18,5 3 9,0 1 1,1-2 0,1-1 0,1-1-1,-1 0 1,2-2 0,0-1-1,0-1 1,0-1 0,1 0 0,0-2-1,19 1-9,-13-4 42,0 0-1,-1-2 0,1-1 0,0-2 0,-1-1 1,0-1-1,11-4-41,-32 7 5,-1-1 1,0 0-1,0-1 1,0 1 0,0-2-1,0 1 1,-1-1-1,0 0 1,0 0-1,0-1 1,-1 0 0,1 0-1,-2-1 1,1 0-1,-1 0 1,0 0-1,0-1 1,-1 1 0,0-1-1,0 0 1,-1 0-1,0-1 1,0 1-1,-1-1 1,0 1-1,-1-1 1,1-8-6,1-15-1,-2-1 1,0 1-1,-3 0 0,0-1 0,-3-2 1,1 15 8,0 0-1,-2 0 0,0 0 1,-1 1-1,-1 0 1,0 1-1,-2 0 0,-7-12-7,13 25 6,-17-27-23,-1 1 0,-1 2 0,-16-16 17,33 39-11,-1-1 1,1 1-1,-1 0 1,-1 0-1,1 1 0,-1 0 1,0 0-1,-1 1 1,1 0-1,0 0 1,-1 1-1,0 0 0,0 1 1,0 0-1,0 0 1,0 1-1,-2 0 11,0 1-12,0 0 0,0 1-1,0 0 1,0 0 0,1 1 0,-1 1-1,0-1 1,1 2 0,0 0-1,0 0 1,0 1 0,0 0 0,1 0-1,-1 1 1,2 1 0,-1-1 0,1 1-1,0 1 1,0 0 0,1 0 0,-1 1 12,0 0-32,0 1 0,1-1 0,0 1 1,1 1-1,0-1 0,1 1 0,0 0 1,0 0-1,2 1 0,-1-1 0,1 1 1,1 0-1,0 0 0,0 0 0,2 0 1,-1 8 31,1-11-2,0-1 1,0 0 0,1 1 0,0-1-1,0 0 1,1 1 0,0-1 0,0 0-1,1 0 1,0-1 0,0 1 0,1-1 0,0 1-1,1-1 1,-1 0 0,1-1 0,0 1-1,1-1 1,0 0 0,0 0 0,3 1 1,12 11-7,1-1 0,1-1 1,0-2-1,1 0 1,1-1-1,0-1 0,20 5 7,-25-10 23,0-2 0,0 0 0,1-2 0,-1 0 0,1-1 0,0-1 0,-1-1 0,1-1 0,0-1 0,13-3-23,-25 3 26,0 0 0,0-1-1,0-1 1,0 1 0,-1-1 0,1-1-1,-1 0 1,0 0 0,-1 0 0,1-1 0,-1 0-1,0-1 1,0 1 0,1-4-26,2-2 120,-1 0 0,0 0 0,-1-1 1,-1 0-1,0-1 0,-1 1 0,0-1 0,2-9-120,-1-7 396,0-1 1,-2 1-1,-2-1 0,0 0 0,-2 0 1,-2-6-397,1 36-79,0 1-10,3 42 173,5 1-105,1 0 0,3 0-1,1-1 1,2-1-1,2 0 1,1-1 0,10 13 21,-10-23-864,1-1 0,2 0 0,0-2 0,2-1 1,1 0-1,1-2 0,1 0 0,1-2 0,17 10 864,3-3-3701</inkml:trace>
  <inkml:trace contextRef="#ctx0" brushRef="#br0" timeOffset="332.385">2049 668 16161,'0'-49'3721,"2"49"-3661,1 0-1,0 0 0,-1 0 0,1 0 0,0 1 0,-1-1 0,1 1 1,0 0-1,-1-1 0,2 2-59,13 9 31,0 1 0,0 1 0,-1 0 1,-1 1-1,0 1 0,2 4-31,18 22-827,23 37 827,-38-48-1005,-2 1 0,-1 0-1,-2 1 1,-1 1 0,0 4 1005,2 10-6193,8 46 6193,-17-68-2458,-1-5-219</inkml:trace>
  <inkml:trace contextRef="#ctx0" brushRef="#br0" timeOffset="681.214">2573 892 12733,'1'-43'950,"-3"-71"2122,1 104-2661,0 1-1,-1 0 0,0 0 0,0 0 0,-1 1 1,0-1-1,-1 0 0,0 1 0,0 0 0,-4-6-410,7 14 23,1-1-1,-1 0 1,0 0-1,1 1 1,-1-1-1,0 1 1,0-1-1,0 0 1,0 1-1,1 0 1,-1-1-1,0 1 1,0-1-1,0 1 1,0 0-1,0 0 1,0 0-1,0-1 1,0 1-1,0 0 1,0 0-1,0 0 1,0 0-1,0 1 1,0-1-1,0 0 1,0 0-1,0 1 1,0-1-1,0 0 1,0 1-1,1-1 1,-1 1-1,0-1 1,0 1-1,0-1 1,1 1-1,-1 0 1,0 0-1,1-1 1,-1 1-23,-33 36 283,29-30-232,-30 41-114,3 1 0,-22 44 63,-1 2-358,53-91 303,-83 141-2051,38-45-3100,42-65-198,5-31 4236,0 5-2375</inkml:trace>
  <inkml:trace contextRef="#ctx0" brushRef="#br0" timeOffset="1024.938">3098 693 19650,'21'-29'772,"1"8"-240,-1 1-248,1 6-256,-4 5-12,1 0-40,-2 4-4,4 2 4,1 1-168,4 2-432,-3 0-412,8 0-212,-7 0-176,5 7-141,-8 2-47,1 1-40,-1 0-256,-2 4-1900</inkml:trace>
  <inkml:trace contextRef="#ctx0" brushRef="#br0" timeOffset="1025.938">2994 319 18754,'0'-5'180,"1"-1"1,0 1-1,0-1 0,0 1 1,1 0-1,0-1 1,0 1-1,0 0 1,1 0-1,-1 0 0,1 1 1,0-1-1,1 1 1,-1-1-1,1 1 1,0 0-1,0 0 0,0 1 1,1-1-1,-1 1 1,1 0-1,0 0 1,0 1-1,0-1 0,0 1 1,0 0-1,4-1-180,10-3 123,1 0 0,-1 1 0,1 1 0,0 1 0,0 1 0,0 1 0,5 0-123,23 1 254,67 1-3086,-96 0 1083,-1 1-1,1 1 1,-1 1 0,0 0-1,0 2 1750,4 1-3204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20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2218 9997,'1'-2'70,"-1"0"0,1 1 0,0-1 0,0 0 0,0 1 1,0-1-1,0 1 0,1 0 0,-1-1 0,0 1 0,1 0 0,-1 0 0,0-1 0,1 1 0,0 0 1,-1 1-1,1-1 0,0 0 0,-1 0 0,1 1 0,0-1 0,0 1 0,1-1-70,47-11 488,1 4-866,1 2-1,0 3 1,30 2 378,76 10-5097,-119-5 2692</inkml:trace>
  <inkml:trace contextRef="#ctx0" brushRef="#br0" timeOffset="322.03">0 1900 11793,'0'-5'48,"0"0"-1,0 1 1,1-1-1,0 0 1,-1 1 0,2-1-1,-1 1 1,0-1-1,1 1 1,0 0-1,0 0 1,0-1 0,0 1-1,1 0 1,0 1-1,0-1 1,0 0-1,0 1 1,0 0 0,1 0-1,-1 0 1,1 0-1,0 0 1,0 1 0,3-2-48,15-10-8,1 1 1,0 1-1,1 1 1,0 1 0,1 1-1,0 1 1,1 1-1,0 1 1,-1 2 0,11-1 7,29 0-1602,0 3 0,0 2 0,39 7 1602,-9 4-3740,-44-6 1325</inkml:trace>
  <inkml:trace contextRef="#ctx0" brushRef="#br0" timeOffset="755.837">1868 873 9329,'3'13'4573,"2"8"-3620,8 30-1151,61 382 1,57 145 197,-110-495-1635,4 36 1635,-17-52-2919,-4 3-3439,-4-60 4210</inkml:trace>
  <inkml:trace contextRef="#ctx0" brushRef="#br0" timeOffset="1086.811">2030 889 11813,'3'-2'70,"1"0"0,-1 0 0,0 0 0,1 1 0,0 0 0,-1-1-1,1 1 1,0 1 0,0-1 0,-1 1 0,5-1-70,0 0 9,169-32-722,9 7 713,-75 12-1747,-25 6-2871,-64 7 1853</inkml:trace>
  <inkml:trace contextRef="#ctx0" brushRef="#br0" timeOffset="1421.724">2218 1551 12445,'2'0'156,"5"0"4,3 0-16,2 3-76,0-3-16,7 2-32,2-2-20,2 0-292,4 0-248,2 0-124,-1 0-268,3 0-144,2 0-164,-2 0-892,2-5-557</inkml:trace>
  <inkml:trace contextRef="#ctx0" brushRef="#br0" timeOffset="1809.235">1370 343 12105,'-2'-2'3,"-1"0"0,1 1 1,-1-1-1,1 1 0,-1-1 0,0 1 0,0 0 1,0 0-1,1 0 0,-1 0 0,0 0 0,0 1 1,0-1-1,0 1 0,0 0 0,-1 0 0,1 0 1,0 0-1,0 0-3,-4 31 288,-17 77-144,5 1 0,-1 69-144,9-77 31,-29 492-186,-5 41-61,32-511 129,-19 119 214,25-201-138,2 0 1,1 0-1,3 12 11,37-50 786,57-8-1922,-1-3 1,38-11 1135,18-1-5135,-117 17 2457</inkml:trace>
  <inkml:trace contextRef="#ctx0" brushRef="#br0" timeOffset="2521.134">2828 1 12033,'0'0'17,"0"0"-1,-1 0 1,1 0-1,-1 0 1,1 0 0,0 1-1,-1-1 1,1 0-1,-1 0 1,1 0 0,0 1-1,-1-1 1,1 0-1,0 0 1,-1 1-1,1-1 1,0 0 0,-1 1-1,1-1 1,0 0-1,0 1 1,0-1 0,-1 0-1,1 1 1,0-1-1,0 1 1,0-1-1,0 1 1,0-1 0,-1 0-1,1 1 1,0-1-1,0 1 1,0-1 0,0 0-1,0 1 1,0-1-1,1 1 1,-1-1-1,0 1 1,0-1 0,0 0-1,0 1-16,1 0 5,-1 1 0,0-1 0,1 0 0,-1 1-1,1-1 1,-1 0 0,1 0 0,0 0 0,0 1 0,-1-1 0,1 0-1,0 0 1,0 0 0,0 0 0,0 0 0,1 0-5,13 7 16,0 0 0,0-1 0,1-1 1,0-1-1,0 0 0,13 2-16,109 15 136,-97-17-93,50 10 98,-30-5 155,1-2-1,44 0-295,-105-8 79,-16 303 156,-1-34 53,18 137 57,39 268-345,24-152 549,-21-175-213,-39-253-264,-5-94-72,0 1 0,0-1 1,0 0-1,-1 1 0,1-1 0,0 1 0,0-1 0,0 1 1,-1-1-1,1 0 0,0 1 0,0-1 0,-1 0 1,1 1-1,0-1 0,-1 0 0,1 1 0,0-1 0,-1 0 1,1 0-1,-1 0 0,1 1 0,0-1 0,-1 0 0,1 0 1,-1 0-1,1 0 0,-1 0 0,1 0 0,-1 1 0,1-1 1,0 0-1,-1 0 0,1-1 0,-1 1 0,1 0 0,-16-1-185,15 1 161,-33-7-119,1-1 0,0-1 0,0-2 1,1-1-1,-13-8 143,-47-16-464,-7 3-408,25 9-4838,-36-18 5710,83 28-2881</inkml:trace>
  <inkml:trace contextRef="#ctx0" brushRef="#br0" timeOffset="3173.314">1362 305 3312,'24'-15'1021,"1"0"-1,1 2 1,-1 1-1,28-9-1020,-32 14 1688,-17 0-567,-32-6-567,19 10-707,-3 0-90,1 0 1,-1 0 0,0 2 0,0-1 0,-7 1 242,19 1-127,0 0 149,5 5-32,-1-1 1,1 0 0,1 1 0,-1-2-1,1 1 1,5 2 9,22 9 288,2-2 0,-1-1 0,2-2 0,0-2 0,36 5-288,-69-13 330,-2 0-290,-14 0-523,-176-11-713,145 11-120,0 0-1150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24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208 622 12825,'-5'-13'593,"0"0"-1,-1 0 1,0 0-1,-1 0 1,-6-7-593,12 17 44,-1 1 0,1 0 1,-1 0-1,1-1 0,-1 1 1,0 0-1,1 1 0,-1-1 1,0 0-1,0 0 0,0 1 1,-1 0-1,1-1 0,0 1 1,-1 0-1,1 0 0,0 0 1,-1 0-1,1 0 0,-1 1 1,0-1-1,1 1 0,-1 0 1,1-1-1,-1 1 0,0 0 1,1 1-1,-1-1 1,0 0-1,1 1 0,-1 0 1,1-1-1,-1 1 0,1 0 1,0 0-45,-2 2 2,1-1 1,0 1 0,0 0 0,0 0 0,1 0-1,-1 0 1,1 0 0,0 1 0,-1-1 0,2 1-1,-1 0 1,0-1 0,1 1 0,-1 0-3,-17 63 41,16-54-29,-8 45 47,3 0 1,3 1-1,2 0 0,4 51-59,0-37 67,1-1-2,3 1-1,3-2 1,3 1-1,4-1 0,7 17-64,10 15 318,5-2 0,4-1 0,14 19-318,22 40 81,44 136-81,-100-233 43,-3-1 1,-3 2-1,-2 0 1,-3 1-1,-3 0 1,-2 44-44,-5-57 22,-2-1 0,-5 21-22,4-53-11,0 1 1,-2-1 0,0 0-1,-1 0 1,-1 0 0,-1-1-1,-1 0 1,0 0 10,-5 6 4,0 0 0,-1-1 0,-2-1 0,-8 8-4,20-23-44,0-1 1,-1 1-1,0-1 1,0-1-1,0 1 1,-1-1-1,1 0 1,-1-1-1,0 0 1,0 0-1,0 0 1,0-1 0,-1 0-1,1 0 1,-1-1-1,1 0 1,-6 0 43,11-1-16,-1 0 1,1-1-1,0 1 1,0-1-1,0 0 1,0 1 0,0-1-1,0 0 1,0 0-1,1 0 1,-1-1-1,0 1 1,0 0 0,1-1-1,-1 1 1,1-1-1,-1 1 1,1-1-1,0 0 1,0 1-1,0-1 1,0 0 0,0 0-1,0 0 1,0 0-1,0 0 1,1 0-1,-1 0 1,1 0-1,0-1 1,-1 1 0,1 0-1,0 0 16,-2-16-55,1 1-1,0 0 1,1-1-1,1 0 56,0-6-86,0 15 53,-1-1 0,1 0 1,1 0-1,0 1 0,0-1 1,1 1-1,1-1 0,-1 1 0,1 0 1,1 1-1,0-1 0,3-4 33,-6 9 12,0 1 0,1 0-1,-1 0 1,1 0-1,0 1 1,0-1 0,0 1-1,0-1 1,0 1-1,0 0 1,1 0 0,-1 0-1,1 1 1,-1-1-1,1 1 1,0 0 0,0 0-1,-1 0 1,1 1-1,0-1 1,0 1 0,0 0-1,0 0 1,0 0-1,0 0 1,-1 1 0,1 0-1,0 0 1,0 0-1,-1 0 1,1 0 0,0 1-1,1 0-11,2 3 82,1 0-1,-1 0 1,0 1-1,0-1 1,0 2-1,-1-1 1,0 1-1,-1 0 0,1 0 1,-1 0-1,0 1 1,-1 0-1,0 0 1,0 0-1,0 3-81,10 25 671,-2 0 1,7 35-672,0 17 1017,-4 1 1,3 79-1018,-5 184 466,-11-255-296,1 210 342,1 14-1501,25 140 989,-26-436-243,-2-7-56,1-1 1,1 1-1,0 0 1,2-1-1,0 1 1,5 12 298,-9-29-162,-1 0 0,1 1 0,0-1 0,0 0 1,0 1-1,-1-1 0,1 0 0,0 0 1,0 0-1,0 0 0,1 0 0,-1 0 1,0 0-1,0-1 0,0 1 0,1 0 0,-1-1 1,0 1-1,1 0 0,-1-1 0,1 0 1,-1 1-1,1-1 0,-1 0 0,0 0 1,1 0-1,-1 0 0,1 0 0,-1 0 0,1 0 1,-1 0-1,1-1 0,-1 1 0,0 0 1,1-1-1,-1 1 0,1-1 0,-1 0 0,0 1 1,0-1-1,1 0 0,-1 0 0,0 0 1,0 0-1,0 0 0,0 0 0,0 0 1,0 0-1,0-2 162,21-25-3689</inkml:trace>
  <inkml:trace contextRef="#ctx0" brushRef="#br0" timeOffset="996.811">1950 4167 15445,'-9'-8'291,"-44"-30"1060,51 36-1317,-1 1 0,1 0 1,0 0-1,0 0 0,-1 0 0,1 0 0,-1 1 0,1-1 0,-1 1 0,1-1 0,-1 1 0,1 0 1,-1 0-1,1 0 0,-1 0 0,1 1 0,-1-1 0,1 1 0,0-1 0,-1 1 0,1 0 1,-1 0-1,0 1-34,1-1 11,0 1 1,1-1-1,0 1 1,-1 0-1,1 0 1,0 0-1,0 0 1,0 0-1,0 0 1,0 0-1,0 0 1,1 0-1,-1 0 1,1 0-1,-1 0 1,1 0-1,0 1 1,0 0-12,0 50-16,1-33-9,-2-2-20,2 0 0,0 0 0,1 0 0,0-1 0,2 1 0,0-1 0,1 0 0,0 0 0,2 0 0,0-1 0,1 0 0,0 0 0,1-1 1,1 0-1,8 9 45,1 0-138,1 0 1,2-2-1,0 0 1,1-2-1,1 0 1,1-1-1,20 10 138,-33-22 26,1 0 0,1-1 0,-1 0-1,1-1 1,0-1 0,0 0-1,0-1 1,1-1 0,-1 0 0,1 0-1,-1-2 1,1 0 0,-1-1 0,1 0-1,-1-1 1,1 0 0,6-4-26,-12 4 30,0-2 0,0 1 0,0-1 1,-1-1-1,0 1 0,0-2 0,0 1 0,0-1 1,-1 0-1,0 0 0,0-1 0,-1 0 0,0 0 1,0-1-1,-1 0 0,0 0 0,0 0 0,0 0 1,1-8-31,2-3 43,-1-1 0,-1 0 0,-1 0 1,-1-1-1,-1 1 0,-1-1 1,0 0-1,-2-9-43,1 7 59,-1 0 0,0 0-1,-2 1 1,-1-1 0,-1 1 0,-1-1 0,0 1 0,-2 0-1,-4-8-58,-5-4-7,-2 2-1,0 0 0,-2 1 1,-2 1-1,0 1 0,-2 0 1,-24-20 7,36 37-61,-1 1 1,0 0 0,-1 1 0,0 1-1,-1 0 1,0 1 0,0 1 0,0 0-1,-1 1 1,0 0 0,-1 1 0,1 1-1,-1 1 1,0 0 0,0 2 0,1-1-1,-1 2 1,-1 0 60,14 1-24,-1 0-1,0 0 0,1 0 1,-1 0-1,1 1 1,-1-1-1,1 1 1,0 0-1,0 1 0,0-1 1,0 1-1,0 0 1,0 0-1,1 0 1,-1 0-1,1 0 0,0 1 1,0 0-1,0-1 1,1 1-1,-1 0 0,1 1 1,0-1-1,0 0 1,0 1-1,1-1 1,-1 1-1,1-1 0,0 4 25,-4 17-155,1 0 0,2 1 0,0-1 0,2 1 0,1 1 155,-1-3-149,1-1 38,2 1 0,0-1 0,2 0 1,0 0-1,2 0 0,0-1 0,2 0 0,0 0 1,1-1-1,2 0 0,0-1 0,1-1 0,1 0 1,5 5 110,1 0-119,1-1 1,1 0 0,1-2 0,0-1 0,2-1 0,1-1 0,0-1 0,1-1 0,0-1 0,19 6 118,-33-16 35,1 0 1,0-1 0,0-1 0,0 0 0,0 0 0,0-1 0,1-1 0,-1-1 0,0 0 0,1-1 0,-1 0 0,0-1 0,0-1 0,0 0-1,0-1 1,0 0 0,-1-1 0,1-1 0,-1 0 0,-1-1 0,1 0 0,-1-1 0,-1-1 0,1 0 0,-1 0 0,-1-1 0,0 0 0,2-3-36,-3 0 226,0 0-1,-1-1 1,-1 0 0,0 0 0,-1-1 0,0 0 0,-1 0 0,-1 0 0,0-1 0,-1 0 0,-1 1 0,-1-1 0,0 0 0,-1 0-1,0 0 1,-1 0 0,-1 1 0,-1-1 0,0 0 0,-1 1 0,-1 0 0,0 0 0,-1 0 0,-1 0 0,0 1 0,-1 0 0,0 1 0,-4-5-226,10 16 14,0 0 1,1-1 0,-1 1 0,0 0 0,0 0 0,-1 0 0,1 0 0,0 0 0,-1 0 0,1 1 0,-1-1 0,1 1 0,-1 0 0,0 0 0,1 0 0,-1 0 0,0 0 0,0 0 0,0 1 0,-3-1-15,4 2-7,0-1-1,0 1 1,0 0 0,0 0 0,0-1 0,1 1 0,-1 1 0,0-1 0,0 0 0,1 0 0,-1 1 0,0-1 0,1 1 0,0-1 0,-1 1-1,1-1 1,0 1 0,0 0 0,0 0 0,0 0 0,0 0 0,0 0 0,0 0 0,1 0 0,-1 0 0,1 0 0,-1 0 0,1 0-1,0 0 9,-4 24 95,2 0 0,0-1 1,2 1-1,0 0 1,2 3-97,1 39 518,-2-29-329,2 0 0,1 0 0,2 0-1,2 0 1,2-1 0,8 20-189,-8-30-349,1-1-1,1 0 0,1-1 1,2 0-1,0-1 0,2-1 0,1-1 1,0 0-1,5 2 350,-14-17-455,-1 0 0,1-1 0,1 0 1,-1-1-1,1 0 0,1 0 0,-1-1 0,1-1 0,0 0 0,0 0 1,0-1-1,0 0 0,0-1 0,1 0 0,0-1 0,-1 0 0,9-1 455,39 0-3247</inkml:trace>
  <inkml:trace contextRef="#ctx0" brushRef="#br0" timeOffset="-2784.904">6600 91 12437,'-1'-20'3880,"1"48"-2861,-1 47-829,12 241-251,-1-71 42,-11-64-483,-1-59-2573,9 61 3075,-6-174-940,0-1 0,1 0 0,0 1 1,0-1-1,1 0 0,1 3 940,1-4-3058</inkml:trace>
  <inkml:trace contextRef="#ctx0" brushRef="#br0" timeOffset="-2452.457">6557 172 11965,'0'-1'82,"0"1"-1,0 0 1,-1-1-1,1 1 1,0-1-1,0 1 1,0 0-1,0-1 1,1 1-1,-1 0 1,0-1-1,0 1 1,0 0-1,0-1 1,0 1-1,0 0 1,0-1-1,1 1 1,-1 0 0,0 0-1,0-1 1,0 1-1,1 0 1,-1-1-1,0 1 1,0 0-1,1 0 1,-1 0-1,0-1 1,1 1-1,-1 0 1,0 0-1,1 0 1,-1 0-1,0 0 1,1-1-1,-1 1-81,24-7 1139,41-4-1078,-44 8 496,137-28 876,9-9-1433,44-20-3542,-168 52 1158,-23 7-1799,-18 1 1257</inkml:trace>
  <inkml:trace contextRef="#ctx0" brushRef="#br0" timeOffset="-2121.902">6649 632 12397,'26'9'3547,"42"6"-1815,0-4 0,1-3-1,17-2-1731,62-2-194,1-4-3890,-43-1-2111,-94 1 2666</inkml:trace>
  <inkml:trace contextRef="#ctx0" brushRef="#br0" timeOffset="-1780.789">6170 1729 14785,'-24'-2'3122,"36"-4"-434,42-3-908,646-80 115,-259 29-3291,-305 51-1697,-46 8-2951,-89 1 5751,0 0-1,1 0 1,-1 0 0,0 0-1,1 0 1,-1 0-1,0 0 1,0 1 0,0-1-1,1 0 1,-1 1-1,0-1 1,0 1 0,0 0-1,0-1 1,1 2 293,2 6-3582</inkml:trace>
  <inkml:trace contextRef="#ctx0" brushRef="#br0" timeOffset="-1052.484">6287 3080 17122,'-5'-1'173,"1"1"0,0-1 1,0 0-1,0 0 0,0 0 1,0 0-1,0-1 1,0 1-1,0-1 0,0 0 1,1 0-1,-1-1 1,1 1-1,-1-1 0,1 0 1,0 1-1,0-1 1,0-1-1,1 1 0,-1 0 1,1-1-1,-1 0-173,0-5 88,0 1 0,0-1 0,1 0-1,0 0 1,0 0 0,1 0 0,0 0 0,1 0 0,0-9-88,2-24 232,1 0 1,2 0-1,2 0 1,1 1-1,3 0 1,1 1-1,2 0 1,2 0-1,1 2 1,18-29-233,-21 43 7,67-117-6,-67 120-69,1 0 1,1 0-1,0 2 1,2 0-1,4-2 68,-21 19-3,0 1-1,1 0 0,-1 0 1,0 0-1,1 0 0,-1 0 1,1 0-1,0 0 1,-1 1-1,1-1 0,0 1 1,0-1-1,-1 1 0,1-1 1,0 1-1,0 0 1,-1 0-1,1 0 0,0 0 1,0 0-1,0 0 1,-1 1-1,2-1 4,0 2 13,1-1 0,-1 1-1,0-1 1,-1 1 0,1 0 0,0 0 0,0 0 0,-1 1-1,1-1 1,-1 1 0,0-1 0,1 2-13,8 12 75,-1 0 1,-1 0-1,0 1 0,3 10-75,-6-12-44,14 34-238,-2 1 1,-2 1 0,1 16 281,27 85-2128,-43-147 2020,1 0-29,0 1 0,-1-1 1,2 0-1,-1 0 0,1 0 0,0 0 1,0 0-1,0 0 0,2 1 137,-4-5-9,1 0 0,0 0 0,-1-1 0,1 1 0,0 0 0,-1-1 0,1 1 0,0-1 0,0 1 0,0-1 0,0 0 0,-1 0 0,1 0-1,0 0 1,0 0 0,0 0 0,0-1 0,0 1 0,-1 0 0,1-1 0,0 0 0,0 1 0,-1-1 0,1 0 0,0 0 0,-1 0 0,1 0 0,-1 0 0,1 0 0,0-1 9,13-9 112,0-1 1,-1 0-1,0 0 1,-1-1-1,-1-1 1,0-1-1,4-5-112,17-28 926,19-36-926,-10 8 944,-3-2 0,-4-2 0,-1-4-944,-32 76 158,1 0-1,-1-1 1,0 1 0,-1-1 0,0 0 0,0-6-158,-1 14-176,0 1-56,0 0 63,0 38 178,2 12-378,2-1 0,2 1 0,3-1 0,1-1 0,3 0 0,7 16 369,-18-59-57,-1-1-1,1 0 1,0 0 0,0 1-1,0-1 1,1 0-1,-1-1 1,1 1 0,0 0-1,0-1 1,0 1 0,1-1-1,-1 0 1,1 0 0,0-1-1,1 2 58,-3-3 5,1-1-1,-1 1 0,1-1 0,-1 1 1,1-1-1,0 0 0,-1 0 1,1 0-1,-1 0 0,1 0 1,0-1-1,-1 1 0,1-1 1,-1 0-1,0 1 0,1-1 1,-1 0-1,1-1 0,-1 1 1,0 0-1,0-1 0,0 1 1,0-1-1,0 0 0,0 1 1,0-1-1,0 0 0,-1 0 1,1 0-1,0-2-4,31-36 98,-3-2 0,-1-1 0,19-38-98,64-145 359,-80 157-328,-32 68-2,0 0 0,0 0 0,1 0 0,-1 0 0,0 0 0,1 0 0,-1 0 0,0 0 0,1 0 0,0 0 1,-1 0-1,1 0 0,-1 0 0,1 0 0,0 0 0,0 1 0,-1-1 0,1 0 0,0 1 0,0-1 0,0 0 0,0 1 0,0-1 0,0 1 0,0-1 0,0 1 0,0 0-29,1 2 98,0 1 0,0 0 0,-1 0 0,0-1 0,1 1 0,-1 0 0,0 0 0,0 1 0,0-1 0,-1 1-98,23 89 550,-4-1 1,-5 3-551,18 88 201,-29-168-287,35 159-441,-9-59-4774,-18-69-314,-4-35 2149</inkml:trace>
  <inkml:trace contextRef="#ctx0" brushRef="#br0" timeOffset="1678.162">3786 4337 20262,'-13'-15'454,"1"0"0,1-1 0,0-1 0,1 1 0,1-2 0,1 1 0,0-1 0,2 0 0,-3-10-454,8 26 34,1 2 115,4 82-309,3-1 1,3 0-1,4-1 1,3 0-1,4-1 1,4-1-1,2-1 1,4-2-1,4-1 1,2-1-1,28 36 160,-30-60-497,-34-46 480,1-1 1,0 1-1,1-1 0,-1 0 0,0 0 0,1 0 0,-1 0 0,1 0 1,0 0-1,0-1 0,-1 1 0,1-1 0,0 0 0,0 0 0,0 0 1,1 0-1,0 0 17,-2-2-10,0 0 0,-1 1 1,1-1-1,0 0 0,0 0 0,0 0 1,-1-1-1,1 1 0,-1 0 1,1-1-1,-1 1 0,1-1 1,-1 1-1,0-1 0,0 0 0,0 1 1,0-1-1,0 0 0,0 0 1,0 0-1,0 0 0,-1 0 0,1 0 1,-1 0-1,1 0 10,14-61-4,-13 53 9,27-134 779,-6-2 0,-6 0-1,-3-96-783,-14 241 42,0 1 32,0 12 296,-2 112-232,-1-49-166,3-1-1,4 0 0,3 1 1,11 48 28,75 334-109,-74-334 150,-6 1 1,-3 92-42,-8-167 37,-1-19-45,0 1 1,-2-1-1,-2 3 8,3-27-51,-1 0 0,0 0 0,0-1 0,0 1 0,-1-1 0,0 1 0,0-1 0,0 0 0,-1 1 0,1-1 0,-1 0 0,-1-1 0,1 1 0,-1-1 0,1 1 0,-1-1 0,-1 0 0,1 0 51,-3-1-119,1 0 0,0 0 0,0 0 0,-1-1 0,0 0 0,1-1 0,-1 0 0,0 0 0,0 0 0,0-1 0,1 0 0,-1 0 0,0 0 0,-4-2 119,-5 0-304,1-1 0,-1 0 0,1-1-1,0-1 1,-11-5 304,11 3-480,0-1-1,0-1 1,0 0-1,1-1 1,0-1-1,1 0 1,1-1-1,-5-5 481,11 10-305,-1 0 0,1-1 0,1 1-1,0-1 1,0-1 0,0 1 0,1 0-1,0-1 1,1 0 0,0 0-1,0 0 1,1-1 0,0 1 0,0-1-1,1-5 306,3-45-3849,5 35 514</inkml:trace>
  <inkml:trace contextRef="#ctx0" brushRef="#br0" timeOffset="2680.263">7253 4750 19450,'-1'1'268,"1"1"0,-1-1 0,0 0 0,-1 0 0,1 0 1,0 0-1,0 0 0,0 0 0,-1-1 0,1 1 0,0 0 0,0-1 1,-1 1-1,1-1 0,-1 1-268,0-1 60,1 1-1,0-1 1,0 0 0,0 1 0,0-1 0,0 1-1,0-1 1,0 1 0,0-1 0,0 1-1,0 0 1,0 0 0,0-1 0,1 1 0,-1 0-1,0 0 1,1 0 0,-1 0 0,0 0-1,1 0 1,-1 0 0,1 0 0,-1 0 0,1 0-1,0 0 1,-1 1 0,1-1 0,0 0-1,0 0 1,0 0 0,0 0 0,0 0 0,0 1-1,0-1-59,0 3 66,0 0 0,0 1-1,1-1 1,0 0-1,-1 0 1,1 1 0,1-1-1,-1 0 1,0 0-1,1 0 1,0 0 0,0-1-1,0 1 1,1 0 0,0 0-66,2 2 45,1-1 1,0 0 0,0 0-1,0 0 1,0-1 0,1 1 0,0-2-1,0 1-45,10 4 59,-1-1 0,1-1-1,1-1 1,-1 0-1,1-2 1,-1 0-1,1 0 1,0-2-1,0 0 1,0-1-1,1-1 1,5-1-59,-1-1 67,1-1 1,-1 0-1,-1-2 0,1-1 0,-1-1 1,0 0-1,-1-2 0,1 0 1,4-5-68,-7 3 31,0-1 0,-1-1 0,-1 0-1,0-2 1,-1 0 0,0 0 0,-2-2 0,8-10-31,-13 14 19,-1 0 0,0-1 0,-1 0-1,-1 0 1,0-1 0,-1 1 0,-1-1-1,0 0 1,-1-1 0,-1 1 0,0 0-1,-1-6-18,0 1-17,-1 0 0,0 0 0,-2 0 0,0 0 0,-1 0 0,-1 0 0,-1 1 1,-1-1-1,-1 1 0,-1 1 0,-4-8 17,0 5-252,-1 0 0,-1 1 1,-1 0-1,-1 1 0,-1 1 1,0 1-1,-1 0 1,-20-14 251,30 26-373,0 0 0,-1 0 0,0 1 0,0 0 0,0 1 0,0 0 0,-1 0 1,0 1-1,1 0 0,-1 1 0,0 0 0,0 0 0,-1 1 0,1 1 1,0 0-1,0 0 0,0 1 0,-1 0 0,1 1 0,0 0 0,0 0 0,1 1 1,-7 3 372,5-1-907,0 1 0,0 0 0,1 1 0,-9 6 907,-46 44-4487</inkml:trace>
  <inkml:trace contextRef="#ctx0" brushRef="#br0" timeOffset="2032.422">5180 5092 21274,'12'-33'988,"6"-1"-244,2 3-200,1 0-200,8 3-224,-1 5-96,5-1 12,6 5-36,3 0-36,4 0-328,8 7-604,-2 0-528,-2 3-440,-3 9-244,-4 0 119,-7 0 289,-13 0-292,2 5-1516</inkml:trace>
  <inkml:trace contextRef="#ctx0" brushRef="#br0" timeOffset="2363.372">5337 4617 20702,'0'-21'1576,"0"-1"-412,0 4-412,6-1-376,9-1-336,7-1-40,-2 2-536,14 0-884,1 3-524,6 3-272,4 4-209,7 9-127,3 0-304,7 3-1864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43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238 827 7029,'-25'-8'804,"1"-1"0,1-1 0,0-1 0,1-1 0,0-1 1,0-2-1,2 0 0,0 0 0,-2-5-804,21 19 34,-1 0 1,1 0-1,0 0 0,0 0 0,0-1 1,0 1-1,0-1 0,0 1 1,0 0-1,1-1 0,-1 0 1,0 1-1,1-1 0,-1 1 0,1-1 1,0 0-1,-1 1 0,1-1 1,0 0-1,0 1 0,0-1 1,0 0-1,1 1 0,-1-1 0,0 1 1,1-1-1,-1 0 0,1 1 1,-1-1-1,1 1 0,0-1 0,0 0-34,1-2 44,1 1 0,-1 0 0,1 0 0,0 0 0,0 0 0,0 0 0,1 1 0,-1-1 0,0 1 0,1 0 0,0 0 0,2-1-44,45-20 53,1 3 1,1 2-1,0 2 1,1 3-1,1 2 1,0 3-1,0 2 1,46 1-54,-40 7 23,-1 4 1,0 1 0,29 10-24,-55-12-215,0-1 0,0-2 0,1-2 1,-1-1-1,13-3 215,-34 2-310,-1-1 1,1 0-1,-1-1 0,0-1 0,0 0 1,0 0-1,0-1 0,-1-1 1,0 0-1,4-3 310,-1-1-1253,-1 0 0,0-1 0,0 0 0,5-8 1253,1-2-3467</inkml:trace>
  <inkml:trace contextRef="#ctx0" brushRef="#br0" timeOffset="775.855">1044 8 12897,'-6'-8'1269,"6"12"343,15 16-861,241 143 18,53 38-770,-294-191 15,-1 1 1,-1 0-1,0 1 0,-1 0 1,0 2-1,-1-1 0,0 2-14,-5-7 6,-1 1 0,0 0 0,-1 0 0,0 0 0,-1 0 0,1 1 0,-2-1 0,1 1 1,-2 0-1,1 0 0,-1-1 0,0 11-6,-1-12 4,1-1 1,-1 1 0,0-1 0,-1 0 0,0 1 0,0-1 0,-1 1 0,0-1 0,0 0-1,0 0 1,-1 0 0,0 0 0,-1-1 0,1 1 0,-1-1 0,-1 0 0,1 0-1,-1 0 1,0 0 0,0-1 0,-1 0 0,-2 2-5,-24 18 40,-1-2-1,-1-1 1,-1-1 0,-1-2 0,0-2-1,-1-1 1,-1-2 0,-1-1 0,0-2-1,-26 3-39,-2-6-135,63-7 118,0-1 0,1 0 0,-1 0 0,0 0 0,0 0 0,0 0 0,1-1 0,-1 0-1,0 0 1,1 0 0,-1 0 0,1-1 0,-1 1 0,1-1 0,-3-2 17,4 2-5,1-1 0,-1 0-1,1 0 1,0 0 0,0 0 0,0 0 0,0 0-1,1 0 1,-1 0 0,1-1 0,0 1 0,0 0-1,0 0 1,0-1 5,5-45-85,-1 34 56,2-1 1,0 1-1,0 1 1,2-1-1,0 1 1,0 0-1,1 1 1,5-6 28,28-46 31,-30 46 99,-2 0-1,0-1 0,-2 0 1,0 0-1,-1-1 1,-1 0-1,0 0 1,-2-1-1,-1 1 0,0-8-129,-32 31 253,24 1-212,0 0-1,1 1 1,-1 0 0,1 0-1,-1 1 1,1-1 0,1 1-1,-1 0 1,1 0-1,-1 0 1,-1 4-41,-29 68 117,26-57-142,-15 34-4,3 0 1,2 2 0,2 1-1,-7 57 29,21-20-201,3-93 198,-1-1-1,0 0 1,0 1-1,0-1 1,0 0-1,1 0 1,-1 1-1,0-1 1,0 0-1,1 1 1,-1-1-1,0 0 1,0 0-1,1 1 1,-1-1-1,0 0 1,1 0-1,-1 0 1,0 0-1,1 1 1,-1-1 0,0 0-1,1 0 1,-1 0-1,1 0 1,-1 0-1,0 0 1,1 0-1,-1 0 1,0 0-1,1 0 1,-1 0-1,0 0 1,1 0-1,-1 0 1,1 0-1,-1-1 1,0 1-1,1 0 1,-1 0-1,0 0 1,1 0-1,-1-1 1,0 1-1,0 0 1,1 0-1,-1-1 1,0 1 0,0 0-1,1-1 1,-1 1 3,18-13-159,-7-4 116,0 1 0,-1-1 0,-1-1 0,-1 0-1,-1 0 1,0-1 0,-1 0 0,1-9 43,1-12-26,-1 0 1,-1-1-1,-2-23 26,0-8 134,-4 0 0,-3 0-1,-3 1 1,-3-1 0,-9-23-134,17 88-43,-1 0 0,1 0 0,1 1 1,-1-1-1,1 0 0,0 0 0,1 0 1,0 0 42,75 84 23,-38-39 18,31 38-41,-3 8 81,54 93-81,-55-57-5172,-60-103 2708,-4-5-1236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46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220 986 10209,'-14'0'436,"0"0"0,1 1-1,-1 0 1,1 1 0,-1 1 0,1 0 0,-10 4-436,17-4 35,0 0 0,0 0 1,1 0-1,-1 1 0,1 0 0,0 0 1,0 0-1,0 1 0,1-1 1,-1 1-1,1 1 0,1-1 1,-1 0-1,1 1 0,-1 0 1,2 0-1,-2 2-35,-1 5 12,1 1 0,1 0 0,0 0 0,1 0 0,1 0 0,0 0 0,0 0 0,2 1 0,0-1 0,0 0 0,1 0 0,1 0 0,0 0 0,1 0 0,1-1 0,0 0 0,6 10-12,-4-12 13,0-1 0,1-1 0,0 1 0,1-1 0,0-1 0,1 1 0,0-2 0,0 1 0,0-1 1,1-1-1,0 0 0,0-1 0,1 0 0,0 0 0,-1-1 0,1-1 0,2 0-13,16 3 37,0-1-1,0-2 1,0-1 0,0-2-1,0 0 1,17-4-37,-22 0-12,-1 0 0,0-2 0,0 0 0,0-2 0,0-1 0,-2-1 0,1 0-1,-1-2 1,13-9 12,-8 3 29,-1-1 0,0-1 1,-2-2-1,0 0 0,-1-1 0,-2-2 0,3-5-29,-16 19 51,0 0-1,-1-1 1,0 0 0,-1-1 0,-1 1 0,0-1 0,-1 0 0,0 0 0,-1-1-1,0 1 1,-1-1 0,-1 1 0,0-5-51,-1 8 41,0 1-1,-1-1 1,0 1 0,-1-1-1,0 1 1,0 0 0,-1 0-1,0 0 1,0 0 0,-1 0-1,-1 1 1,1 0 0,-1-1-1,-1 2 1,1-1 0,-2 1-1,1 0 1,0 0 0,-5-3-41,-5-3-13,-1 1 1,-1 0-1,0 2 0,-1 0 1,0 0-1,0 2 1,-1 1-1,0 0 0,0 1 1,-5 0 12,-11 0-39,0 1-1,0 1 1,-1 2-1,1 2 1,-18 2 39,38 0-54,-1 1 0,1 0 0,0 2 0,1-1-1,-1 2 1,1 0 0,0 1 0,0 0 0,1 1 0,0 1 0,1 0 0,0 1 0,-10 9 54,10-7-253,0 1 1,1 0-1,0 1 1,1 0 0,0 0-1,1 1 1,1 1 0,1 0-1,0 0 1,1 0 0,0 1-1,-1 8 253,6-16-570,0 1-1,0-1 1,1 1-1,0 0 1,1 0-1,0-1 1,0 1-1,1 0 1,2 8 570,6-3-2646</inkml:trace>
  <inkml:trace contextRef="#ctx0" brushRef="#br0" timeOffset="352.292">1043 135 14045,'-15'-70'3217,"14"64"-2966,-1 0 1,0-1-1,-1 1 0,1 0 1,-1 0-1,0 0 0,-1 1 1,0-1-1,-2-2-251,6 7 2,0 1 0,0 0 0,-1 0 0,1 0 0,0 0 0,0 0 0,0-1 0,0 1 0,0 0 0,-1 0 0,1 0 1,0 0-1,0 0 0,0 0 0,-1-1 0,1 1 0,0 0 0,0 0 0,0 0 0,-1 0 0,1 0 0,0 0 0,0 0 0,0 0 0,-1 0 0,1 0 0,0 0 0,0 0 1,-1 0-1,1 0 0,0 0 0,0 0 0,0 1 0,-1-1 0,1 0 0,0 0 0,0 0 0,0 0 0,0 0 0,-1 0 0,1 0 0,0 1 0,0-1-2,-5 12 66,2 23-18,3-29-58,-7 411-122,9-251 6,4-20-1651,16 80 1777,0-9-2676,-21-197 2093,10 67-4882,-8-81 2601,6-5-709</inkml:trace>
  <inkml:trace contextRef="#ctx0" brushRef="#br0" timeOffset="812.008">1276 538 13233,'8'18'3419,"30"88"-3117,27 70-24,15 14-278,-41-99 58,65 125 41,-99-197-73,-5-18 19,0-1-14,0-27-16,1 6 130,1-1 1,1 1 0,1 1 0,1-1 0,6-18-146,44-104 742,-34 93-520,62-142 1853,87-139-2075,-88 188 884,-80 137-1276,0-3 1478,-1 8-4522,0 6-5330,-1 3 4889</inkml:trace>
  <inkml:trace contextRef="#ctx0" brushRef="#br0" timeOffset="1145.266">2186 937 16638,'0'0'1693,"0"0"-364,0 0-490,0 0-445,12 17 1269,152 211-1826,-105-153-1403,-18-27-3383,-32-31 2123,-8-8-2151,0-4 1246</inkml:trace>
  <inkml:trace contextRef="#ctx0" brushRef="#br0" timeOffset="1479.117">2587 970 15761,'0'-2'253,"-3"-29"3912,3 30-4132,-1 1 0,1-1 0,0 1 0,0-1 0,-1 1 0,1-1-1,0 1 1,-1 0 0,1-1 0,0 1 0,-1-1 0,1 1 0,0 0-1,-1-1 1,1 1 0,-1 0 0,1 0 0,-1-1 0,1 1 0,-1 0-1,1 0 1,-1 0 0,1-1 0,-1 1 0,1 0 0,-1 0 0,1 0-1,-1 0 1,1 0 0,-1 0 0,1 0 0,-1 0 0,1 0 0,-1 1-1,1-1 1,-1 0 0,1 0 0,-1 0 0,1 0 0,-1 1 0,1-1-1,-1 0 1,1 1 0,-1-1 0,1 0 0,0 1 0,-1-1 0,1 0 0,0 1-1,-1-1 1,1 1 0,0-1 0,-1 1 0,1-1 0,0 1-33,-14 13-144,1 0 0,0 1 1,1 0-1,-2 5 144,-16 21-1332,16-23 481,-31 37-7796,-44 44 8647,58-69-3069</inkml:trace>
  <inkml:trace contextRef="#ctx0" brushRef="#br0" timeOffset="1803.122">272 1758 13349,'-13'6'2520,"32"-3"-1214,34 0-285,674 23 1439,4 0-1452,-580-28-1931,137-21 923,-179 7-4535,69-21 4535,-147 24-1047,-6 2-698,-9 9-3377,-16 2 1258</inkml:trace>
  <inkml:trace contextRef="#ctx0" brushRef="#br0" timeOffset="2302.136">735 2525 13685,'-14'3'201,"1"0"-1,-1 1 0,1 1 1,0 0-1,1 1 1,-8 4-201,18-9 48,0 0 0,0 0 0,0 1 0,0-1 0,0 0 0,0 1 0,0-1 0,0 1 0,1 0 0,-1-1 0,0 1 0,1 0 0,0 0 0,-1 0 1,1 0-1,0 0 0,0 0 0,0 1 0,1-1 0,-1 0 0,0 0 0,1 1 0,-1-1 0,1 0 0,0 1 0,0-1 0,0 1 0,0-1 0,0 0 0,0 1 0,1-1 1,-1 0-1,1 1 0,0-1 0,0 0 0,0 0 0,0 0 0,0 1 0,0-1 0,0 0 0,1 0 0,-1-1 0,1 1-48,3 4-14,0-1-1,0 0 1,1 0-1,0 0 1,0-1-1,0 0 1,0 0-1,1 0 1,-1-1-1,2 0 15,73 28-198,-64-25 221,15 3-55,1-1 1,0-2 0,1-1 0,-1-2-1,1-1 1,0-2 0,-1-1 0,13-3 31,-36 3 12,0 0 1,-1 0-1,1-1 1,-1-1 0,0 1-1,1-2 1,-1 1 0,-1-1-1,1-1 1,0 1 0,3-5-13,-7 6 18,-1 0-1,0-1 1,-1 0 0,1 0 0,-1 0 0,0 0 0,0-1 0,0 1 0,0-1 0,-1 0 0,0 0 0,0 0 0,0 0-1,-1 0 1,1 0 0,-1 0 0,0-1 0,-1 1 0,1 0 0,-1-1 0,0 1-18,-1-11 57,0 0 0,-1 0 0,0 0 0,-2 0 0,0 1 0,0-1 0,-1 1 0,-1 0-1,-1 1 1,0-1 0,-1 1 0,0 1 0,-1-1 0,-1 1 0,0 1 0,0 0 0,-2 0 0,1 1 0,-1 1 0,-1 0 0,0 0 0,0 2 0,-1-1 0,0 2 0,-1 0 0,1 0 0,-1 2 0,-15-5-57,10 6 7,0 0 0,0 1 1,0 1-1,-1 1 0,1 1 1,0 1-1,-1 1 0,1 0 0,0 2 1,0 0-1,1 1 0,-1 1 1,1 1-1,0 0 0,1 2 1,0 0-1,0 1 0,1 1 0,0 1 1,1 0-1,-5 6-7,16-13-24,1 0 0,1 1 0,-1-1 0,1 1 0,0 0 0,0 0 0,0 0 0,1 0 0,0 1 0,0-1 0,1 1 24,0-5-24,0 1-1,1-1 0,-1 1 0,1-1 0,0 1 0,-1-1 0,1 1 1,0-1-1,1 1 0,-1-1 0,0 1 0,1-1 0,-1 1 0,1-1 0,0 1 1,0-1-1,0 0 0,0 1 0,0-1 0,0 0 0,1 0 0,-1 0 0,1 0 1,-1 0-1,1 0 0,0 0 0,0-1 0,0 1 0,1 0 25,6 2-123,0-1 0,0 0-1,0 0 1,1-1-1,-1 0 1,1-1 0,0 0-1,4 0 124,83-4-549,-78 2 563,24-4-13,0-2 1,0-1-1,-1-3 0,-1-1 1,0-2-1,0-1 0,-2-3 0,0-1 1,-1-2-1,-1-2 0,-1-1 1,-1-1-1,-1-3-1,-20 16 195,0-2 0,-1 1 0,-1-2 0,0 1 0,-1-2 0,-1 1 0,2-6-195,-8 14 226,0-1 0,0 0-1,-1 0 1,0 0-1,0-1 1,-1 1 0,0-1-1,0 0 1,-1 1-1,0-1 1,-1 0 0,0 0-1,-1 1 1,1-1-1,-1 0 1,-2-5-226,3 13 10,-1 1 0,1-1 0,0 0 0,-1 1 0,1-1 0,-1 1 1,1-1-1,-1 0 0,1 1 0,-1-1 0,1 1 0,-1-1 0,1 1 0,-1 0 0,0-1 0,1 1 1,-1-1-1,0 1 0,1 0 0,-1 0 0,0-1 0,1 1 0,-1 0 0,0 0 0,0 0 0,1 0 1,-1 0-1,0 0 0,0 0 0,1 0 0,-1 0 0,0 0 0,1 0 0,-1 1 0,0-1 0,0 0 0,1 0 1,-1 1-1,0-1 0,1 0-10,-2 1 2,0 0 0,0 0 0,1-1 1,-1 1-1,1 0 0,-1 0 0,1 0 1,-1 1-1,1-1 0,-1 0 0,1 0 0,0 1 1,0-1-1,0 1 0,0-1 0,-1 2-2,-4 24-3,0 1-1,2-1 0,1 1 1,1 0-1,2 0 1,0 0-1,4 14 4,-3-11-35,0-11-498,2-1 1,0 1 0,1-1 0,1 1-1,1-1 1,4 9 532,0-3-2126,2-1-1,0 0 1,2 0 0,8 9 2126,-11-16-2623</inkml:trace>
  <inkml:trace contextRef="#ctx0" brushRef="#br0" timeOffset="2634.719">2010 2085 20898,'0'-21'4345,"0"35"-2373,0 36-1662,-12 434-992,12-468 617,0 1-1,1-1 1,1 1 0,1-1-1,0 0 1,1 0 0,2 3 65,-5-14-163,1-1-1,0 0 1,0 1 0,0-1 0,1 0-1,-1 0 1,1 0 0,0-1 0,0 1 0,1-1-1,-1 1 1,1-1 0,-1 0 0,1-1-1,0 1 1,0 0 0,0-1 0,1 0-1,-1 0 1,0-1 0,1 1 0,-1-1 0,1 0-1,0 0 1,-1 0 0,1 0 0,1-1 163,3 1-545,-1-1 0,1 0 1,-1-1-1,1 0 1,-1 0-1,0 0 0,1-1 1,-1-1-1,0 1 0,0-1 1,0 0-1,-1-1 1,1 0-1,-1 0 0,0-1 1,0 0-1,0 0 1,-1-1-1,0 0 0,0 0 1,0 0-1,-1 0 0,0-1 1,0 0-1,-1 0 1,1-1-1,0-3 545,3-8-2966</inkml:trace>
  <inkml:trace contextRef="#ctx0" brushRef="#br0" timeOffset="2967.11">1836 2485 14861,'21'0'6730,"25"-2"-4894,80-1-2397,-56 4-231,5 0-2709,0-3-4592,-58-1 2957</inkml:trace>
  <inkml:trace contextRef="#ctx0" brushRef="#br0" timeOffset="3299.725">3179 1475 14997,'-1'0'94,"1"0"0,-1 0 0,1 0 0,-1-1 0,1 1 0,0 0 0,-1-1 0,1 1 0,0 0 0,-1-1 0,1 1 0,0 0 0,-1-1 0,1 1 0,0-1 0,0 1 0,-1 0 0,1-1 0,0 1 0,0-1 0,0 1 0,0-1 0,0 1 0,-1-1 0,1 1 0,0-1 0,0 1 0,0-1 0,0 1 0,0-1 0,1 1 0,-1-1 0,0 1 0,0-1 0,0 1 0,0 0 0,0-1 0,1 1 0,-1-1 0,0 1 0,0-1 0,1 1 0,-1 0 0,0-1 0,1 1-94,23-1 3138,-9 2-3910,43-1 553,114 0-1363,-59 0-9270,-110 0 6444</inkml:trace>
  <inkml:trace contextRef="#ctx0" brushRef="#br0" timeOffset="3632.52">3214 1286 15381,'12'-9'3783,"25"-1"-2996,-29 7-443,55-13-530,57-7 186,-58 14-2852,-1 3-3409,-44 6 2542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52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166 260 10869,'-1'0'117,"1"1"-1,-1-1 1,1 1-1,-1-1 1,0 1-1,1-1 1,0 1-1,-1 0 1,1-1-1,-1 1 1,1-1-1,0 1 1,-1 0 0,1 0-1,0-1 1,0 1-1,0 0 1,0-1-1,-1 1 1,1 0-1,0 0 1,0-1-1,0 1 1,0 0-1,1 0 1,-1 0-117,0 31-427,0-22 622,3 38-236,1-1 0,3 1-1,3 5 42,12 90-1043,-15 17-4993,-7-137 3300</inkml:trace>
  <inkml:trace contextRef="#ctx0" brushRef="#br0" timeOffset="332.023">164 189 11501,'0'-3'121,"1"1"0,0 0 0,0-1 1,-1 1-1,1 0 0,1 0 0,-1 0 0,0-1 0,0 1 0,1 0 0,-1 1 1,1-1-1,0 0 0,0 0 0,-1 1 0,1-1 0,0 1 0,0 0 1,0-1-1,1 1 0,-1 0 0,0 0 0,0 0 0,2 0-121,69-23-417,-46 16 581,210-62-1166,-78 31-5358,-145 36 4170,-4 3-137</inkml:trace>
  <inkml:trace contextRef="#ctx0" brushRef="#br0" timeOffset="679.812">292 305 10849,'10'14'2535,"-2"-10"-2477,1 0 1,0-1-1,0 0 0,0 0 1,0-1-1,0 0 0,0-1 1,6 0-59,80 1-272,-57-3-116,-24 1 160,108-2-2677,-41-5-1822,-47 1 1416</inkml:trace>
  <inkml:trace contextRef="#ctx0" brushRef="#br0" timeOffset="680.812">0 1169 13501,'16'-2'387,"0"0"0,0-1 0,0 0 1,0-1-1,-1-1 0,6-4-387,12-2 255,420-126 58,-147 64-4360,-234 63 123,-43 10 675</inkml:trace>
  <inkml:trace contextRef="#ctx0" brushRef="#br0" timeOffset="1416.575">155 1595 15945,'0'1'61,"-1"-1"-1,1 0 1,0 0 0,0 0-1,0 0 1,0 1-1,0-1 1,0 0-1,0 0 1,0 0-1,-1 0 1,1 0-1,0 0 1,0 0-1,0 1 1,0-1-1,0 0 1,-1 0-1,1 0 1,0 0-1,0 0 1,0 0-1,0 0 1,-1 0-1,1 0 1,0 0-1,0 0 1,0 0 0,-1 0-1,1 0 1,0 0-1,0 0 1,0 0-1,0 0 1,-1 0-1,1 0 1,0 0-1,0 0 1,0-1-1,0 1 1,0 0-1,-1 0 1,1 0-1,0 0 1,0 0-1,0 0 1,0 0-1,0-1 1,0 1-1,0 0 1,-1 0-1,1 0 1,0 0 0,0 0-1,0-1 1,0 1-1,0 0 1,0 0-1,0 0 1,0-1-1,0 1 1,0 0-1,0 0 1,0 0-1,0 0 1,0-1-1,0 1 1,0 0-1,0 0 1,0 0-61,2 20 828,9 33-1573,-10-49 1040,19 111-708,-15-80-102,0-1 1,3-1-1,9 30 515,-16-61-43,-1 0 0,1 0 0,-1 1 0,1-1 0,0 0 0,0 0 0,0 0 0,0 0 1,0 0-1,1 0 0,-1-1 0,0 1 0,1 0 0,-1-1 0,1 1 0,0-1 0,0 1 0,-1-1 0,1 0 0,0 0 0,0 0 0,0 0 0,0 0 0,1 0 0,-1 0 0,0-1 1,0 1-1,0-1 0,1 0 0,-1 1 0,0-1 0,0 0 0,1 0 0,-1-1 0,0 1 0,0 0 0,0-1 0,1 1 0,-1-1 0,0 0 0,0 0 0,0 0 0,0 0 1,0 0-1,2-1 43,6-5-41,1 0 0,-1-1 0,0 0 1,-1-1-1,1 0 0,-2 0 1,5-7 40,30-45 498,-3-2 1,-3-2 0,-2-1 0,-4-2 0,6-23-499,-35 85 144,0 0-1,0 0 0,0-1 0,-1 1 0,0 0 0,-1 0 0,1-4-143,-1 10 144,0 0 19,0 34 645,-12 318-1450,11-350 623,1 0-1,0 0 1,1 1-1,-1-1 1,0 0-1,1 0 0,-1 0 1,1 0-1,0 0 1,-1 0-1,1 0 1,0 0-1,0 0 1,0 0-1,1 0 1,-1 0-1,0-1 1,1 1-1,-1-1 0,1 1 1,0-1-1,-1 1 1,1-1 19,2 1-35,-1 0 1,1-1-1,-1 0 1,1 1-1,0-1 0,-1-1 1,1 1-1,0 0 1,0-1-1,0 0 1,-1 0-1,4 0 35,4-1-37,0-1 0,-1 1 0,1-2 0,-1 0 0,1 0 0,-1-1 0,0 0 0,0 0 0,2-3 37,11-9 37,0-2 0,-1 0 1,-1-2-1,-1 0 0,-1-1 0,0-1 1,-2-1-1,-1 0 0,-1-2 1,0 1-1,-2-2 0,6-17-37,-15 30 201,-1-1 0,-1 1 0,0-1 1,0 0-1,-2 0 0,1 0 0,-2-6-201,0-2 440,1 21-170,0 1 26,0 41 628,1-1-658,2 1 0,1-1 0,9 34-266,-8-52-462,1 1-1,1-1 1,1 0 0,1 0 0,0-1-1,2-1 1,5 7 462,-14-24-514,6 7-1399,-1-7-2664,-2-3 1145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56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68 737 11889,'-8'-3'426,"0"1"0,0 0-1,0 0 1,0 1 0,0 0-1,-7 0-425,13 6 124,1 0 0,0 1-1,1-1 1,0 0-1,-1 1 1,2-1 0,-1 4-124,0-6 41,1 4-38,1-1 0,-1 1 0,1-1 0,0 0 0,0 0 0,0 0 0,1 0 0,0 0 0,1 0 1,-1-1-1,1 1 0,0-1 0,0 0 0,2 1-3,7 8 54,0-1 1,1 0 0,0-1-1,8 4-54,-10-8 9,0 0-1,0-1 0,1-1 0,0 0 0,0-1 0,0-1 0,1 0 1,-1 0-1,1-2 0,0 1 0,11-1-8,-17-1 17,0-1-1,1-1 1,-1 1-1,1-1 1,-1-1-1,0 0 1,1 0-1,-1 0 1,0-1-1,0 0 1,-1-1-1,1 0 1,-1 0-1,0 0 1,0-1-1,0 0 1,0-1-1,-1 1 1,5-7-17,-2 1 71,0-1 1,0 0 0,-1-1 0,-1 0-1,0 0 1,-1 0 0,-1-1-1,0 0 1,0 0 0,-2 0-1,1-2-71,1-15 221,-2 0-1,0-1 1,-2 1 0,-3-24-221,1 48-20,0 0-1,0-1 1,-1 1 0,1 1 0,-2-1 0,1 0 0,-1 0 0,0 1 0,0-1 0,-1 1 0,0 0 0,0 0 0,0 1 0,-1-1 0,0 1-1,0 0 1,0 0 0,-6-3 20,4 2-163,-1 1 0,0 0 0,-1 0 0,1 1 0,-1 0 0,0 0 0,0 1 0,-1 0 0,1 1 0,0 0 0,-1 0 0,1 1 0,-10 0 163,3 1-552,1 0 0,0 2 0,0 0 0,0 0 0,-9 4 552,16-4-421,1 1 1,-1 0 0,1 0-1,0 1 1,0 0-1,0 0 1,1 0 0,-1 1-1,1 0 1,0 1 0,-3 3 420,-14 21-2797</inkml:trace>
  <inkml:trace contextRef="#ctx0" brushRef="#br0" timeOffset="399.349">697 46 15897,'0'-2'134,"1"1"-1,-1-1 0,0 0 0,0 1 0,0-1 1,0 1-1,0-1 0,0 0 0,0 1 0,-1-1 1,1 1-1,-1-1 0,1 1 0,-1-1 0,1 1 1,-1-1-1,0 1 0,0 0 0,0-1 0,0 1 1,0 0-1,0 0 0,0 0 0,0-1 0,0 1 1,0 0-1,-1 1 0,1-1 0,0 0 0,-1 0 1,1 0-1,-1 1 0,1-1 0,-1 1 0,1-1 1,-1 1-134,1 0-30,1 0-71,0 0 36,0 0 14,-1 4 56,0 1 1,1-1-1,-1 1 0,1-1 1,0 1-1,0-1 0,0 1 1,1-1-1,0 2-5,0 13-65,-1 80-121,4 0-1,5-1 1,4 0-1,4 0 0,15 37 187,-27-118-216,2-1-1,0 0 0,0 0 1,2-1-1,1 3 217,-6-11-249,1 0 1,0-1-1,0 1 1,0-1-1,1 0 1,-1 0-1,2 0 1,-1-1-1,0 0 1,1-1-1,6 4 249,-10-7-698,0 0-586,-3 0-2987,0-1 1174</inkml:trace>
  <inkml:trace contextRef="#ctx0" brushRef="#br0" timeOffset="812.786">1179 442 17466,'2'-12'3461,"1"28"-3261,5 17-435,47 89-217,-16-32 101,-25-61 136,-1 2-1,8 26 216,-21-54-12,0 0 0,1-1 0,0 1 0,-1 0 0,1-1 0,0 1 0,1 0 0,-1-1 0,0 1 0,1-1 0,-1 0 0,1 1 0,0-1 0,0 0 0,0 0 0,0 0 0,0 0 0,0-1 0,0 1 0,1 0 1,-1-1-1,1 0 0,-1 1 0,1-1 0,0 0 12,0-1-3,1 0 1,-1-1 0,1 1 0,-1-1-1,0 0 1,0 0 0,1 0 0,-1 0-1,0-1 1,0 1 0,0-1-1,0 0 1,0 0 0,-1 0 0,1 0-1,-1 0 1,1-1 0,-1 1 0,0-1-1,0 1 1,1-2 2,17-20-7,-1-1 1,-2-1-1,0 0 1,-2-1-1,0-1 0,-2 0 1,6-21 6,11-44-2950,13-76 2950,-32 122-1277,6-52-4413,-13 79 2195</inkml:trace>
  <inkml:trace contextRef="#ctx0" brushRef="#br0" timeOffset="1149.585">1875 549 14281,'1'5'527,"1"1"-1,0-1 0,0 0 0,0 0 0,0 0 1,1 0-1,3 4-526,46 51 1056,-14-19-1001,125 137-4418,-140-153 2906,12 18-4070,-29-31 2050</inkml:trace>
  <inkml:trace contextRef="#ctx0" brushRef="#br0" timeOffset="1481.023">2330 646 16129,'-1'-1'4989,"-9"-4"-4348,2 9-576,1 1 1,-1 0-1,1 0 1,-1 0-1,2 1 1,-7 6-66,2-2-53,-8 9-132,1 1 0,1 1 0,1 0 0,1 2 0,-9 18 185,9-18-336,-19 34-1117,-34 51-8200,58-93 6454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55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41 464 12805,'-37'0'1638,"34"0"-251,23 0-842,19-2-409,0-1 1,0-2-1,0-2 0,13-4-136,153-49-2665,-123 34-390,-45 18-1770,-27 8 1426</inkml:trace>
  <inkml:trace contextRef="#ctx0" brushRef="#br0" timeOffset="387.255">62 779 11889,'0'4'660,"0"-1"-52,9 2-28,8-3-136,5-2-240,4 3-112,8-3 4,1 0-96,2 0-72,2-3-320,-1-4-300,2-3-188,3 1-168,-2-3-188,-6-4-360,-4-3-1160,0-1-673</inkml:trace>
  <inkml:trace contextRef="#ctx0" brushRef="#br0" timeOffset="717.593">677 62 12653,'0'-54'2986,"1"53"-2950,1 0 1,-1 0-1,0 0 1,1 1-1,-1-1 1,0 0-1,1 1 1,-1 0-1,1-1 1,-1 1-1,1 0 1,-1-1-1,1 1 1,-1 0-1,1 0 1,-1 0-1,1 1 1,-1-1-1,1 0 1,-1 0-1,1 1-36,38 5 253,-28-1-170,-1 0 0,1 1 0,-1 1 1,-1 0-1,1 0 0,-1 1 0,0 0 0,7 9-83,17 19 258,20 29-258,-28-34 27,56 74 1635,1 13-1662,-80-114 45,-1-1 1,0 1-1,0 0 1,0 0-1,-1 0 0,0 0 1,1 0-1,-1 0 1,-1 0-1,1 0 1,-1 1-1,1-1 0,-1 0 1,0 0-1,-1 2-45,1-4-116,0 0 0,-1 1 0,1-1 0,-1 0 0,0 1 0,1-1 0,-1 0 0,0 0-1,-1 0 1,1 0 0,0 0 0,0 0 0,-1 0 0,1 0 0,-1-1 0,0 1 0,0 0 0,1-1 0,-1 1-1,0-1 1,0 0 0,0 0 0,0 0 0,-1 0 0,1 0 0,0 0 116,-112 28-8600,81-20 4347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02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1 135 14521,'6'-12'638,"-5"9"-356,0 1 0,0 0 0,0-1 0,1 1 0,-1 0 0,0 0-1,1 0 1,0 0 0,-1 0 0,1 0 0,1-1-282,-2 3 24,1 0-1,-1 0 1,0 0 0,0 0 0,0 0 0,0 1-1,0-1 1,0 0 0,1 0 0,-1 1 0,0-1 0,0 1-1,0-1 1,0 1 0,0-1 0,0 1 0,0 0-1,-1-1 1,1 1 0,0 0 0,0 0 0,0-1 0,-1 1-1,1 0 1,0 0 0,-1 0 0,1 0 0,-1 0-1,1 0-23,12 17-467,-1 0-1,0 0 0,1 6 468,29 44-1886,-40-66 1862,-1-1 0,1 0 0,0 0-1,-1 0 1,1 0 0,0-1-1,0 1 1,0 0 0,0-1-1,0 1 1,0-1 0,-1 0-1,1 0 1,0 0 0,0 0-1,0 0 1,0 0 0,0 0 0,0 0-1,0-1 1,1 1 24,42-15-209,-24 1 330,0-1-1,-2-1 1,1-1 0,-2 0-1,-1-2 1,0 0-1,-1-1 1,6-11-121,35-40 2603,-43 59-1273,-14 24-447,-1 9-1089,1 5-269,1 1 0,2-1 0,5 24 475,-6-42-135,-1 0 1,2 1-1,-1-1 1,1 0 0,1 0-1,-1 0 1,2 0 0,-1-1-1,1 0 1,0 0-1,0 0 1,1 0 0,-1-1-1,2 0 135,-4-3-56,1-1-1,-1 0 0,1-1 1,-1 1-1,1-1 0,0 1 1,0-1-1,0 0 0,0 0 1,0-1-1,0 1 0,0-1 1,0 0-1,0 0 0,0-1 1,0 1-1,0-1 0,0 0 1,0 0-1,0 0 0,1-1 57,3 0-4,1-1-1,-1-1 1,0 0-1,-1 0 1,1 0-1,-1-1 1,0 0-1,0-1 0,3-2 5,16-21 139,-1 0 0,4-7-139,14-18 423,-36 38-132,-6 15-242,-1 0-1,0 0 1,0 0-1,0 0 1,0 1-1,1-1 1,-1 0-1,0 0 1,1 0 0,-1 1-1,1-1 1,-1 0-1,1 0 1,-1 1-1,1-1 1,0 0-1,-1 1 1,1-1-1,0 1 1,-1-1-1,1 1 1,0-1-1,0 1 1,-1 0 0,1-1-1,0 1 1,0 0-1,0-1 1,-1 1-1,1 0 1,0 0-1,0 0-48,0 0 162,-1 0-24,20 29 610,4 18-862,0-1-2125,-5-19-2560,-11-17 1972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03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72 651 15317,'-6'-6'288,"0"1"-1,0-1 0,0 1 1,-1 1-1,0-1 0,0 1 0,0 0 1,-1 0-1,-2 0-287,9 4-158,1 0-37,0 0 52,0 2 116,1 1 0,-1 0 1,1 0-1,0-1 0,0 1 1,0 0-1,0-1 0,1 1 0,-1-1 1,1 1-1,-1-1 0,1 0 0,0 0 1,2 2 26,35 33-116,-17-18 71,-1 4-20,1-1 0,2-2 1,0 0-1,1-2 1,0 0-1,2-2 1,0-1-1,1-1 1,27 9 64,-4-13-11,-50-10 24,0 0 0,1 0 0,-1 0 0,1 0 0,-1 0 0,1 0 0,-1 0 0,0 0 0,1-1-1,-1 1 1,0 0 0,1-1 0,-1 1 0,0-1 0,1 1 0,-1-1 0,0 0 0,0 0 0,0 0 0,1 1 0,-1-1 0,0 0 0,0 0 0,0-1 0,-1 1 0,1 0 0,0 0 0,0 0 0,-1 0 0,1-1-13,2-10-7,0 0 1,-2 0 0,1 0-1,-1 0 1,-1-1 0,-1 1-1,1 0 1,-2 0-1,0 0 1,0 0 0,-1 0-1,0 0 1,-1 1-1,-1 0 1,1-1 0,-2 2-1,-3-7 7,-1 5-12,0 0 0,0 1-1,-1 1 1,-1 0 0,0 0-1,0 1 1,-1 1 0,0 0-1,0 1 1,-1 0 0,-2 0 12,4 2-377,1 2 1,-1 0-1,0 0 1,0 1-1,0 0 1,0 1-1,0 0 0,0 1 1,-3 1 376,12 0-294,0 0 0,0-1 0,0 2-1,1-1 1,-1 0 0,0 1 0,1-1 0,-1 1 0,1 0 0,-1 0 0,1 0 0,0 0-1,0 0 1,0 0 0,0 0 0,0 1 0,0-1 0,1 1 0,-1 0 0,1-1 0,0 1-1,0 0 1,0 0 0,0 0 294,-9 24-3709</inkml:trace>
  <inkml:trace contextRef="#ctx0" brushRef="#br0" timeOffset="336.7">535 11 18370,'-1'-1'136,"0"0"0,0 0 0,1 0 0,-1 0 0,0 1-1,0-1 1,0 0 0,0 1 0,0-1 0,0 1 0,0-1 0,0 1 0,-1-1 0,1 1 0,0 0 0,0-1 0,0 1 0,0 0 0,-1 0 0,1 0 0,0 0 0,0 0 0,0 0 0,0 0 0,-1 1 0,1-1 0,-1 1-136,1 0 56,1 0-1,-1 0 1,0 1 0,0-1 0,0 0 0,1 1 0,-1-1-1,1 0 1,-1 1 0,1-1 0,-1 1 0,1-1 0,0 1-1,0-1 1,0 1 0,0 0 0,0-1 0,0 1-56,2 18-208,0 0 1,1-1 0,4 10 207,-4-14 329,28 203-1036,1 160 707,-16-157-4869,-16-217 4673,1 8-1034,1 1-1,-1 0 0,2-1 0,0 0 1,2 5 1230,3 1-3171</inkml:trace>
  <inkml:trace contextRef="#ctx0" brushRef="#br0" timeOffset="668.832">1110 129 22910,'-14'593'-713,"13"-574"321,1-1-203,0 0-1,1 0 1,3 13 595,-3-27-331,-1 0 1,1 0 0,0 0 0,1 0-1,-1 0 1,1-1 0,-1 1 0,1 0-1,1-1 1,-1 1 0,0-1 0,1 0-1,-1 0 1,1 0 0,0 0-1,0 0 1,0 0 0,3 0 330,17 1-3342,-14-5 1744,6 1-1111</inkml:trace>
  <inkml:trace contextRef="#ctx0" brushRef="#br0" timeOffset="1001.611">977 551 16886,'0'0'1004,"0"0"-365,0 0-266,0 0-47,0 0 102,25 0 735,43 1-960,60-1-3617,-102-2 817,0-1 0,0-1 0,24-7 2597,-10-1-4833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9:58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46 843 17402,'34'-16'4020,"-9"3"-4118,73-20-2775,-35 5-5658,-51 21 4940</inkml:trace>
  <inkml:trace contextRef="#ctx0" brushRef="#br0" timeOffset="331.921">1 513 18158,'0'0'1482,"0"0"-467,0 0-291,32-9 1204,17 2-1775,55-11-3626,-37-2-7359,-51 15 6001</inkml:trace>
  <inkml:trace contextRef="#ctx0" brushRef="#br0" timeOffset="2699.217">1057 228 13369,'-8'-23'1862,"10"43"-1101,2 54-933,3 47-790,-6 5 962,-2-88-1680,-2 0 0,-1-1 0,-3 0 0,0 0 0,-8 18 1680,3-23-3362</inkml:trace>
  <inkml:trace contextRef="#ctx0" brushRef="#br0" timeOffset="3033.547">1014 205 11093,'1'-2'58,"5"-7"130,-1 0 1,1 1 0,1-1 0,0 1 0,0 0 0,0 1 0,1 0 0,0 0-1,0 0 1,1 1 0,0 1 0,0-1 0,5-1-189,36-14-114,0 3 0,2 1 0,51-8 114,9 7-5893,-100 17 3034</inkml:trace>
  <inkml:trace contextRef="#ctx0" brushRef="#br0" timeOffset="3366.155">968 523 11253,'9'0'764,"8"0"60,3 0-128,9 2-392,-1-2-144,3 0 0,3 0-116,-1 0-44,-2 0-72,0 0-48,0-5-64,-3 1-292,-4 1-364,4-2-280,-6 0-280,-1 4-620,1 1-973</inkml:trace>
  <inkml:trace contextRef="#ctx0" brushRef="#br0" timeOffset="3367.155">922 1076 11549,'0'2'96,"0"0"-1,1 0 1,0 0 0,-1 0-1,1 0 1,0 0-1,0 0 1,0 0 0,0 0-1,0 0 1,0-1 0,1 1-1,-1 0 1,1-1-1,-1 1 1,1-1 0,-1 0-1,1 1 1,0-1 0,0 0-1,0 0 1,-1 0-1,1 0 1,0 0 0,0-1-1,0 1 1,1-1 0,-1 1-1,0-1 1,0 0-1,2 1-95,13 1 170,0 0-1,0-1 0,15-1-169,-19 0 118,36-2-169,1-1-1,-1-3 0,-1-2 0,13-5 52,37-13-4341,53-23 4341,-106 35-2246,-6 4-843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14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67 280 15473,'-3'-2'352,"0"-1"-1,0 0 0,0 1 0,-1-1 1,1 1-1,-1 0 0,0 0 0,1 1 1,-1-1-1,0 1 0,0 0 0,0 0 1,0 0-1,0 0 0,0 1 0,-4-1-351,8 42 623,1-24-634,1-1 0,0 0 0,2 0-1,-1 0 1,2 0 0,0 0 0,1-1 0,1 0 0,0 0 0,1 0 0,1-1-1,0 0 1,1-1 11,9 13 3,2-1 0,1-1 0,0-2-1,2 0 1,0-1 0,8 4-3,-27-22 36,0 1-1,0-1 1,0 0 0,0 0-1,0-1 1,0 1 0,1-1-1,-1 0 1,1-1 0,0 1-1,-1-1 1,1 0 0,0 0-1,0-1 1,0 0 0,-1 0-1,1 0 1,2-1-36,-1-1 47,-1 0 0,0 0 0,-1-1 0,1 0 0,0 0 0,-1 0 0,1-1 0,-1 1 0,0-1 0,0 0 0,-1-1 0,1 1 0,-1-1 0,0 0 0,0 0 0,2-5-47,9-14 88,-1-1 0,-1 0 0,-1-1-1,-1-1 1,-2 0 0,-1 0 0,-1-1 0,-1 0-1,1-14-86,0-25 36,-3 0 1,-2-1 0,-6-30-38,4 96-133,0-1 0,0 1 1,0 0-1,0-1 0,-1 1 1,1 0-1,-1 0 0,1 0 1,-1-1-1,0 1 0,0 0 1,0 0-1,0 0 0,0 0 1,-1 0-1,1 1 0,-1-1 1,1 0-1,-1 1 0,1-1 1,-1 1-1,0-1 0,0 1 1,0 0-1,0 0 0,0-1 1,0 2-1,0-1 0,0 0 1,0 0-1,-1 1 0,1-1 1,0 1-1,0-1 0,-1 1 1,1 0-1,0 0 0,0 0 1,-1 0-1,1 1 0,-1-1 133,-7 2-656,0 0 0,0 0 0,1 0 0,-1 2 0,1-1 0,0 1-1,-1 0 1,2 1 0,-3 2 656,-34 24-2852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54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1268 239 7221,'0'0'59,"1"0"0,0-1 0,-1 1 0,1-1 0,0 1 0,-1-1 0,1 1 0,-1-1 1,1 1-1,-1-1 0,1 0 0,-1 1 0,1-1 0,-1 1 0,0-1 0,1 0 0,-1 0 1,0 1-1,0-1 0,1 0 0,-1 0 0,0 1 0,0-1 0,0 0 0,0 0 0,0 1 0,0-1 1,0 0-1,0 0 0,0 0 0,0 1 0,-1-1 0,1 0 0,0 0 0,0 1 0,-1-1 0,1 0 1,0 1-1,-1-1 0,1 0 0,-1 1-59,-13-34 2637,5 20-2572,-2 1-1,1 1 1,-2 0 0,0 0-1,0 1 1,-1 0 0,0 2-1,-1-1 1,0 2 0,0-1-1,-1 2 1,0 0 0,0 1-1,-1 1 1,0 0 0,-16-3-65,-1 2-30,-1 1 0,0 1 0,1 2 1,-1 1-1,0 2 0,0 1 0,-28 6 30,25 0-39,1 2 1,1 1-1,0 2 0,1 1 0,0 2 0,1 1 0,1 2 1,1 1-1,0 2 0,-10 10 39,-36 34-43,4 2-1,3 4 1,-14 21 43,81-89-7,-1 0 0,1 1 0,0-1 0,0 1 0,0 0 0,0 0 0,1 0 0,0 0 0,0 0 0,0 0 0,1 1 0,-1-1 0,1 1 0,1-1 0,-1 1 0,1-1 0,0 1 0,0-1 0,1 1 0,-1 0 0,1-1 0,0 1 0,1-1 0,0 0 0,-1 0 0,2 1 0,-1-1 0,0 0 0,1-1 0,0 1 0,0 0 0,1-1 0,-1 0 0,1 1 0,0-1 0,0-1 0,3 3 7,10 8 8,0 0-1,1-1 1,1-1 0,0 0 0,0-2-1,1 0 1,1-2 0,-1 0 0,1-1-1,11 2-7,43 7-72,0-3-1,33 0 73,37 7-94,-80-9 83,-1 3-1,0 3 0,-1 3 0,-1 2 1,44 24 11,-80-34 21,-1 2 1,-1 0-1,0 2 1,-2 0-1,1 2 1,-2 0-1,0 2 1,-2 0-1,0 1 1,-1 1-1,-1 1 0,-1 0 1,-1 2-1,7 16-21,-18-31 46,0-1-1,-1 1 0,0 0 1,-1 0-1,0 0 0,0 0 0,-1 1 1,-1-1-1,0 1-45,0-6 10,0 0 0,0 1 0,-1-1-1,0 0 1,0 0 0,0 1 0,-1-1 0,0 0 0,0 0 0,0-1 0,0 1-1,-1 0 1,0-1 0,0 1 0,0-1 0,-1 0 0,-2 3-10,-5 2-26,-1 0 0,0-1 0,0-1 0,-1 0 0,0 0 0,0-1 0,0-1 0,-1 0 0,0-1 0,0-1 0,0 0 0,-4 0 26,-33 2 22,0-1 0,-42-4-22,57 0 109,-99-5 557,-55-13-666,26 3-1420,1 7-6085,162 9 5675,1 3 136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14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0 288 14881,'1'-1'135,"0"1"0,-1-1 0,1 0 0,0 0-1,-1 1 1,1-1 0,0 1 0,0-1 0,0 1-1,0-1 1,0 1 0,-1-1 0,1 1 0,0 0 0,0-1-1,0 1 1,0 0 0,0 0 0,0 0 0,0 0-1,0 0 1,0 0 0,0 0 0,0 0 0,0 0-1,1 1-134,34 1 59,188 22 113,-73-19-3104,-77-5 77,-26 0-1940,-27 0 544</inkml:trace>
  <inkml:trace contextRef="#ctx0" brushRef="#br0" timeOffset="330.219">229 511 13469,'0'0'576,"0"0"-72,0 0-44,11 0-168,1 0-192,11 0-48,6 0-36,4 0-16,10 0-356,2 0-468,5 0-396,3 0-356,-2-2-484,1-8-1588</inkml:trace>
  <inkml:trace contextRef="#ctx0" brushRef="#br0" timeOffset="664.795">862 1 13713,'4'0'156,"-1"0"-1,0 1 0,0 0 0,1-1 1,-1 1-1,0 0 0,0 0 1,0 1-1,0-1 0,0 1 0,-1-1 1,1 1-1,0 0 0,1 2-155,59 35 70,-25-13 91,42 30 631,-1 5-792,-57-43 501,-2 0 0,1 2 0,-2 1 0,-1 1 0,13 19-501,-30-39 7,1 1 0,-1 0 0,0-1-1,0 1 1,-1 0 0,1-1 0,-1 1 0,1 0 0,-1 0-1,0 0 1,0 0 0,0-1 0,0 1 0,-1 0 0,1 0-1,-1 0 1,0-1 0,1 1 0,-1 0 0,0-1 0,-1 1-1,1-1 1,0 1 0,-1-1 0,0 1 0,0-1-7,-7 11-688,0-1 0,-2 0 0,1-1 0,-5 4 688,6-6-464,-21 20-857,-94 100-4996,88-85 2650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10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582 969 13041,'-36'-22'1253,"-1"1"1,-13-3-1254,36 18 100,0 1 0,0 0 1,0 1-1,-1 1 0,1 0 1,-1 1-1,0 1 0,-7 0-100,22 1 0,-1 1-1,1-1 1,0 0-1,-1 0 1,1 1-1,0-1 1,-1 0-1,1 1 1,0-1-1,-1 0 1,1 1-1,0-1 1,0 1-1,0-1 1,-1 0-1,1 1 1,0-1-1,0 1 1,0-1-1,0 1 1,0-1-1,0 0 1,0 1-1,0-1 1,0 1-1,0-1 1,0 1-1,0-1 1,0 1-1,0-1 1,0 0-1,0 1 1,0-1-1,0 1 1,1-1-1,-1 1 1,0-1-1,0 0 1,1 1-1,-1-1 1,8 19-134,8-3 74,1-1 1,0-1-1,1 0 0,1-1 0,0-1 1,10 3 59,40 20-405,18 3 405,-49-22-25,-26-11 114,0-2-1,0 1 1,0-2-1,0 1 1,1-2-1,0 0 1,-1 0-1,1-1 1,0-1-89,-12 1 63,0-1-1,-1 0 1,1 0 0,0 0 0,-1 0-1,1 0 1,-1-1 0,1 1 0,-1 0-1,0 0 1,1 0 0,-1 0 0,0 0-1,0-1 1,0 1 0,0 0 0,0 0 0,0 0-1,0-1 1,0 1 0,0 0-63,-1-35 679,1 32-594,-2-6-12,0 1 0,0-1 0,-1 0 0,0 1 1,0-1-1,-1 1 0,-1 0 0,0 0 0,0 1 0,0-1 0,-1 1 0,-3-3-73,-11-13 3,-1 1 0,0 2-1,-12-9-2,20 19-220,0 1-1,-1 0 0,0 1 0,-1 0 0,0 1 0,-1 1 0,1 0 0,-1 1 0,-4 0 221,9 3-330,0 1 0,0 0 1,1 1-1,-2 0 0,1 0 0,0 1 0,0 1 0,0-1 0,0 2 0,0 0 0,1 0 0,-1 1 0,0 0 0,-6 4 330,12-5-295,0 1 0,0 0 0,0 0 0,1 0-1,-1 1 1,1 0 0,-1 0 0,1 0 0,1 0 0,-1 1-1,0-1 1,1 1 0,0 0 0,0 0 0,1 0 0,-1 2 295,-8 23-3059</inkml:trace>
  <inkml:trace contextRef="#ctx0" brushRef="#br0" timeOffset="334.194">900 234 15865,'-113'-222'4799,"113"222"-4784,0-1 0,0 1 0,0-1 0,0 1 0,-1-1 0,1 1 0,0-1-1,0 1 1,-1-1 0,1 1 0,0-1 0,0 1 0,-1-1 0,1 1 0,-1 0 0,1-1 0,0 1 0,-1 0 0,1-1 0,-1 1 0,1 0 0,-1-1 0,1 1 0,-1 0 0,1 0-1,-1 0 1,1-1 0,-1 1 0,1 0 0,-1 0 0,1 0 0,-1 0 0,1 0 0,-1 0 0,0 0-15,-5 20 192,6 52-234,0-56 62,-1 91-63,-1-32-788,3 1 0,3-1 1,14 73 830,-2-65-900,5 29-3754,20 51 4654,-37-151-1075,1 0 1,-1 0-1,2 0 0,0 0 1,0-1-1,8 11 1075,2-7-3720</inkml:trace>
  <inkml:trace contextRef="#ctx0" brushRef="#br0" timeOffset="684.975">1230 827 14089,'2'-51'2448,"-1"29"-1184,0 1 1,-2-1-1,0 1 1,-2-5-1265,2 22 98,0 1 0,0-1 1,0 1-1,-1-1 0,0 1 1,1 0-1,-1-1 0,0 1 1,-1 0-1,1 0 0,0 1 1,-1-1-1,0 0 0,0 1 1,1 0-1,-3-2-98,5 46-111,0 18-1169,3-1 1,7 42 1279,-5-74-181,1 0 1,1-1 0,1 1 0,2-2 0,0 1 0,2-2-1,1 3 181,-5-13-94,0 0 0,1-1-1,0 0 1,1 0 0,1-1-1,0 0 1,4 3 94,-12-12 0,0-1 0,0 0-1,0 1 1,0-1 0,0 0 0,1-1-1,-1 1 1,0-1 0,1 1 0,0-1 0,-1 0-1,1 0 1,0-1 0,-1 1 0,1-1-1,0 0 1,0 1 0,-1-2 0,1 1-1,0 0 1,0-1 0,-1 0 0,1 0 0,-1 0-1,1 0 1,0-1 0,-1 1 0,0-1-1,1 0 1,-1 0 0,0 0 0,0 0-1,3-3 1,5-5 26,0-2-1,0 1 1,-1-1-1,-1-1 1,0 1-1,-1-2 0,0 1 1,-1-1-1,2-5-25,13-36 250,13-48-250,-22 62 17,5-20-1545,-2-2 0,-4 0 0,-2 0 0,-3-1 0,-3 0 0,-2-16 1528,-2 88-2819</inkml:trace>
  <inkml:trace contextRef="#ctx0" brushRef="#br0" timeOffset="1032.355">1862 972 16986,'0'0'958,"17"19"2074,3 15-3793,1-1 0,2-2 0,1 0 1,1-1-1,1-1 0,8 4 761,-4-7-1527,-13-12-696,0 1 0,-1 0 0,10 14 2223,-13-11-3527</inkml:trace>
  <inkml:trace contextRef="#ctx0" brushRef="#br0" timeOffset="1369.048">2368 918 6649,'8'-26'2565,"0"0"1,1-19-2566,-3-23 8836,-6 68-8807,-1 0-1,1 0 1,0 0 0,-1-1 0,1 1 0,0 0-1,-1 0 1,1 0 0,0 0 0,-1 0 0,1 0-1,-1 0 1,1 0 0,0 0 0,-1 0 0,1 0-1,-1 0 1,1 0 0,0 0 0,-1 0 0,1 0-1,0 0 1,-1 0 0,1 0 0,0 1 0,-1-1-1,1 0 1,0 0 0,-1 0 0,1 1 0,0-1-1,-1 0 1,1 0 0,0 1 0,0-1 0,0 0-1,-1 1-28,-14 9 209,10-4-178,0 1 1,0-1-1,1 1 0,0 0 0,0 1 1,0-1-1,1 1 0,0-1 1,1 1-1,0 0 0,-2 7-31,-11 94-153,13-98 151,-1 53-305,4 60 307,2-74-197,-3 0 0,-2 0 0,-2-1 1,-5 17 196,6-52-120,0 0 1,-1 0-1,-1 0 0,0 0 1,-1-1-1,0 0 1,-1 0-1,-1 0 1,0-1-1,0 0 1,-1-1-1,-1 0 1,0 0-1,-1-1 1,0 0-1,-9 6 120,13-11-310,0-1 1,-1 0-1,1 0 0,-1 0 0,0-1 0,0 0 0,0-1 0,0 0 0,-1 0 310,-10 1-2093,0-1 0,-1-1 0,-6-1 2093,3 0-2927</inkml:trace>
  <inkml:trace contextRef="#ctx0" brushRef="#br0" timeOffset="1688.415">1 1722 13657,'0'0'58,"1"-1"1,-1 0-1,1 0 0,-1 0 0,1 0 0,-1 0 0,1 0 1,0 1-1,-1-1 0,1 0 0,0 1 0,0-1 0,0 0 1,0 1-1,-1-1 0,1 1 0,0-1 0,0 1 0,0 0 0,0-1 1,0 1-1,0 0 0,0 0 0,0 0 0,0-1 0,0 1 1,0 0-1,0 0 0,0 1 0,1-1-58,45 0 486,-33 0-281,386 5 2427,28 0-2465,39-20-167,-201-8-1003,82-6-1987,-117 22-2682,-207 8 3919,-8 7-413</inkml:trace>
  <inkml:trace contextRef="#ctx0" brushRef="#br0" timeOffset="2304.562">231 2532 13589,'57'13'2795,"-5"0"-2854,287 47-1371,-320-57 1314,0-2 0,0 0-1,0-1 1,12-2 116,-30 2 5,0 0-1,0 0 1,0-1-1,0 1 1,0 0-1,1-1 1,-1 1-1,0-1 1,0 1-1,0-1 1,0 0 0,-1 1-1,1-1 1,0 0-1,0 0 1,0 1-1,0-1 1,-1 0-1,1 0 1,0 0-1,-1 0 1,1 0-1,-1 0 1,1 0-5,6-35 71,-7 26-32,0 0-1,-1-1 1,0 1 0,-1 0-1,-3-9-38,1 9 51,0 0-1,-1 0 0,-1 1 0,1 0 0,-1 0 0,-1 1 1,0-1-1,0 1 0,-1 1 0,0-1 0,0 1 0,0 1 1,-1 0-1,0 0 0,-5-2-50,-7-3 158,0 0-1,-1 2 1,0 0 0,-1 2-1,1 0 1,-12-1-158,10 4 135,-1 2 0,1 0 0,-1 1 0,1 1 0,-1 2 0,-4 1-135,22-2 51,1 1 0,-1-1 0,0 2 0,1-1 0,-1 1 0,1 0 0,0 0 0,0 1 0,-1 0-51,4-2-8,1 0 1,-1-1-1,1 1 1,-1 1-1,1-1 1,0 0-1,0 0 1,0 1-1,0-1 1,0 1-1,1 0 1,-1-1-1,1 1 1,0 0-1,-1 0 1,1 0-1,1 0 1,-1 0-1,0 0 1,0 3 7,1-1-11,0 0-1,0 0 1,0 0 0,1-1 0,0 1-1,-1 0 1,2 0 0,-1-1 0,0 1-1,1-1 1,0 1 0,0-1 0,0 0-1,1 0 1,0 0 0,-1 0 0,1 0-1,1-1 1,-1 1 0,0-1-1,1 0 1,0 0 0,-1 0 0,1 0-1,1 0 1,-1-1 0,2 1 11,14 8-104,-1-1 0,1-1-1,1-1 1,0-1 0,0 0 0,0-2 0,1 0 0,0-2-1,7 1 105,29 0-321,0-3 0,54-5 321,-74 0-88,0-1 0,0-2 0,-1-1 0,0-2 0,23-10 88,-36 11 28,0-1 1,-1-1-1,0-2 1,-1 0-1,0-1 1,-1-1-1,-1-1 1,14-14-29,-29 25 132,0 0 0,0 0 0,-1 0 0,0-1 0,0 1 0,0-1 0,-1 0 0,1 0 0,-2 0 0,1-1 0,-1 1 0,0-1 0,0 1 0,0-1 0,-1 0 0,0 0 0,-1 1 0,1-1 0,-1 0 0,-1 0 0,1 0 0,-1 0 0,-1 0-132,1 4 74,-1-1 0,1 1 0,-1 0 0,0 1 0,0-1 0,-1 0 0,1 0 0,0 1 0,-1-1 0,0 1 0,1 0 0,-1 0 0,0 0 0,0 0 0,0 1 0,0-1 0,-1 1 0,1-1 0,0 1 0,-1 0 0,1 1 0,-3-2-74,0 1 76,-1-1 1,1 1 0,0 0-1,-1 0 1,1 1 0,0 0-1,-1 0 1,1 1 0,0-1-1,-1 1 1,1 1 0,-2 0-77,4 0 10,0 0 1,0 1-1,0 0 1,0 0-1,1 0 1,-1 0-1,1 0 1,0 1-1,0-1 1,0 1-1,0 0 1,1 0-1,-1 0 1,1 0-1,0 0 1,0 1-1,1-1 1,0 1-1,-1-1 1,1 1-1,0 4-10,-2 13-73,1 1 1,1 0-1,1-1 0,1 4 73,0 8-268,0-24 16,0 0 0,0 0 0,1-1 0,0 1 0,1-1 0,0 1 0,1-1 0,0 0 0,0 0 0,1-1 0,0 1 0,0-1 0,1 0 0,0 0 0,1-1 0,-1 0 0,6 5 252,8 5-1348,0-1 0,1 0 1,0-2-1,1 0 0,1-2 0,4 2 1348,6 2-3695</inkml:trace>
  <inkml:trace contextRef="#ctx0" brushRef="#br0" timeOffset="2634.037">1862 2190 18002,'0'-10'699,"-1"1"0,0-1 0,0 1 0,-1-1 1,-2-7-700,4 16 67,-1-1 1,1 1-1,0 0 1,0-1-1,-1 1 1,1 0-1,-1-1 1,1 1-1,-1 0 1,0 0-1,0-1 1,1 1-1,-1 0 1,0 0-1,0 0 1,0 0-1,0 0 1,0 0-1,0 0 1,0 1-1,-1-1 1,1 0-1,0 0 1,0 1-1,-1-1 1,1 1-1,0-1 1,-1 1-1,1 0 1,0 0-1,-1-1 1,1 1-1,-1 0 1,1 0-1,0 0 1,-1 0-1,1 1 1,-1-1-1,1 0 1,0 0 0,-1 1-1,1-1 1,0 1-1,0-1 1,-1 1-68,-1 3 24,0 0 0,0 0 1,0 0-1,0 0 1,1 0-1,0 1 1,0-1-1,0 1 1,1-1-1,-1 1 0,1 0 1,0-1-1,1 1 1,-1 0-1,1 2-24,-4 12 4,-5 35-70,3 0 0,1 0 0,4 0 0,2 27 66,0-12-39,0-47-164,2 0 0,0-1 0,1 1 0,1-1 0,2 0 0,0 0 0,0 0 0,2-1 0,1-1 0,1 1 0,0-2 0,1 1 1,1-2-1,1 0 0,12 12 203,-20-24-437,1 0-1,0 0 1,0-1 0,0 0 0,1 0 0,-1 0 0,1-1 0,0-1 0,0 1 0,0-1-1,1-1 1,-1 1 0,0-1 0,1-1 0,-1 0 0,0 0 0,1 0 0,-1-1-1,0 0 1,0-1 0,1 0 0,-1 0 0,0-1 0,-1 0 0,1 0 0,0-1 0,-1 0-1,0 0 1,0-1 0,0 0 0,0 0 0,-1 0 0,0-1 0,0 0 0,-1-1 0,2 0 437,9-19-3399</inkml:trace>
  <inkml:trace contextRef="#ctx0" brushRef="#br0" timeOffset="2965.507">1741 2555 12877,'6'5'4549,"21"7"-3745,35 9-1234,-33-17-228,0-1 0,1-1 0,-1-2 0,1-1 0,13-2 658,80-16-5119,-70 7 584</inkml:trace>
  <inkml:trace contextRef="#ctx0" brushRef="#br0" timeOffset="3304.141">2883 1895 19346,'5'-16'640,"7"6"-392,-1-2-176,1 1-72,2 2-20,6 4-64,2 2-164,-2 3-376,6 0-420,8 0-340,-6 0-41,3 0 37,-2 0-168,-1 3-268,-7 2-524,1-1-1269</inkml:trace>
  <inkml:trace contextRef="#ctx0" brushRef="#br0" timeOffset="3305.141">2994 1539 17726,'8'-4'4643,"39"-1"-4661,-45 5 269,35-3-1257,-1-2-1,23-7 1007,28-10-8825,-65 16 4254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09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13 714 11993,'-2'-3'175,"0"0"0,1 0 0,0 0 0,-1 0-1,1 0 1,0 0 0,0 0 0,1 0 0,-1 0 0,1-1 0,0 1 0,-1 0-175,2 1 76,-1 1 0,0-1 0,1 1 0,-1-1 0,1 1 1,0-1-1,-1 1 0,1-1 0,0 1 0,0 0 0,0 0 0,0-1 1,0 1-1,0 0 0,0 0 0,0 0 0,1 0 0,-1 0 1,0 0-1,1 0 0,-1 1 0,0-1 0,1 0 0,-1 1 0,1-1-76,50-17 248,0 3 0,0 1-1,2 3 1,32-1-248,-12 0 86,-12 3-542,0 2 0,52 3 456,-55 5-5185,40 6 5185,-66-1-2358,0 4-1067</inkml:trace>
  <inkml:trace contextRef="#ctx0" brushRef="#br0" timeOffset="347.403">884 95 14121,'0'-88'1908,"1"87"-1896,-1 1-1,1-1 0,0 1 0,-1-1 1,1 1-1,0-1 0,-1 1 0,1-1 1,0 1-1,0 0 0,0-1 0,-1 1 1,1 0-1,0 0 0,0-1 0,0 1 1,0 0-1,-1 0 0,1 0 0,0 0 1,0 0-1,0 0 0,0 0 0,-1 1 1,1-1-1,0 0 0,0 0 0,0 1 1,0-1-12,32 7 154,1 5-27,-1 1-1,0 1 0,0 2 1,12 9-127,123 84-30,-134-87 24,-19-12 9,30 20-4,0 1-1,-2 2 0,-2 2 1,-1 2-1,2 5 2,-39-39 5,0 1 1,-1-1 0,1 1-1,-1-1 1,0 1-1,0 0 1,0 0 0,0 0-1,-1 0 1,0 0-1,1 1 1,-2-1-1,1 0 1,0 1 0,-1-1-1,0 0 1,0 1-1,0-1 1,0 0-1,-1 1 1,0-1 0,0 0-1,0 0 1,0 1-1,-1-1 1,-1 2-6,-1 3-10,-1-1 1,-1 0-1,1 0 1,-1 0-1,-1-1 0,1 0 1,-1 0-1,0-1 0,-1 0 1,0 0-1,-2 1 10,-23 14-267,-1-1-1,0-2 0,-27 9 268,42-19-537,-1-1 0,0-1 0,-1-1 0,0 0 0,1-2 0,-1 0 0,-13-1 537,34-13-4976,8 5 1168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15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1105 13989,'-3'0'60,"0"0"0,0 0 1,1 0-1,-1 1 0,0 0 0,1-1 0,-1 1 0,0 0 0,1 0 0,-1 1 0,1-1 0,-1 0 1,1 1-1,0 0 0,0-1 0,0 1 0,0 0 0,0 0 0,0 0 0,0 0 0,0 1 0,1-1 1,-1 0-1,1 1 0,0-1 0,0 1 0,0-1 0,0 1 0,0 0 0,0-1 0,1 1 0,-1 1-60,-2 12 19,1 1-1,1 0 1,0-1-1,1 1 0,1 2-18,0 5 162,-1-6-85,1 1 0,1-1-1,1 0 1,0 0 0,2-1-1,0 1 1,1-1 0,0 0-1,2 0 1,0-1 0,0 0-1,2 0 1,0-1 0,1 0-77,-3-5 41,0 0 1,1 0-1,0-1 1,1-1-1,0 0 1,0 0-1,1-1 1,-1 0-1,2-1 1,-1 0-1,1-1 1,0 0-1,0 0 1,0-2-1,0 0 1,1 0-1,0-1 1,-1 0-1,1-1 1,2-1-42,-9 1 20,-1-1-1,1 0 1,0-1 0,-1 1 0,1-1 0,0 0 0,-1-1-1,1 1 1,-1-1 0,1 0 0,-1-1 0,0 1 0,0-1 0,1 0-20,-3-1 5,0 1 1,0 0 0,-1 0 0,1-1 0,-1 0 0,0 1-1,1-1 1,-2 0 0,1 0 0,0 0 0,-1 0 0,0 0-1,0-1 1,0 1 0,0 0 0,-1-1 0,0 1 0,0 0-1,0-3-5,0-5 41,2-33 233,-2-1 1,-2 1-1,-5-20-274,5 50-81,-1 0 0,-1 0 0,-1 0-1,0 1 1,-1 0 0,0 0 0,-1 0 0,-1 0-1,0 1 1,-1 1 0,0-1 0,-3-1 81,-1 0-341,0 0 1,-2 1 0,1 0 0,-2 1 0,0 1-1,-10-5 341,21 12-287,0 1-1,0 1 1,-1-1-1,1 1 1,-1 0-1,0 0 0,0 0 1,1 1-1,-1 0 1,0 0-1,0 0 0,0 1 1,0 0-1,0 0 1,0 1-1,0-1 1,0 2-1,0-1 0,0 0 1,0 1-1,0 0 1,-4 3 287,-16 12-2919</inkml:trace>
  <inkml:trace contextRef="#ctx0" brushRef="#br0" timeOffset="349.03">931 628 17382,'0'-1'2,"-5"-33"2007,5 32-1993,0 1 1,0 0 0,0-1 0,-1 1 0,1 0 0,0 0-1,-1-1 1,1 1 0,-1 0 0,1 0 0,-1-1 0,0 1-1,1 0 1,-1 0 0,0 0 0,0 0 0,0 0 0,0 0-1,0 0 1,0 0 0,0 0 0,0 1 0,-1-1-17,2 1-204,0 0 56,4 164-1847,16 86 1995,-16-218-587,28 326-7376,-30-312 4737</inkml:trace>
  <inkml:trace contextRef="#ctx0" brushRef="#br0" timeOffset="715.174">1333 1183 20490,'1'-47'2476,"-3"-48"-1401,10 121-1356,4 9 114,-3 0-1,3 17 168,-7-13-318,30 183-1241,-25-176 1204,2 0 0,1-1 0,16 32 355,-28-74 1,0 0 1,0 0-1,1-1 0,-1 1 0,1 0 0,0-1 1,-1 1-1,1-1 0,0 0 0,0 1 0,1-1 1,-1 0-1,0 0 0,1-1 0,-1 1 0,1 0 1,0-1-1,-1 0 0,1 1 0,0-1 0,1 0-1,-2-1 14,1 0 0,0 0-1,0 0 1,0 0-1,-1-1 1,1 1-1,0-1 1,0 0 0,-1 0-1,1 0 1,0 0-1,-1 0 1,1 0-1,-1-1 1,0 1 0,1-1-1,-1 0 1,0 0-1,0 0 1,0 0-1,0 0 1,0 0 0,0-1-14,18-21 56,-1-2 1,-1 0-1,-2-1 1,-1-1-1,8-19-56,17-48 127,-2-9-127,-1 2-49,35-115-385,-33 73-3661,-35 117 1624,-4 16-1914,0 10 742</inkml:trace>
  <inkml:trace contextRef="#ctx0" brushRef="#br0" timeOffset="1562.599">2052 1655 12917,'-1'-2'269,"-1"-1"0,1 1 1,0-1-1,0 0 0,0 1 0,0-1 0,0 0 0,0 0 0,1 0 1,-1 0-1,1-1-269,-1-11 7137,-2 106-6948,0-38-329,3 37 140,0-76-177,2 1 0,0 0 0,1-1 0,0 1 0,1-1 0,0 0-1,2 0 1,1 3 177,-6-15-21,0 0 0,0 0-1,0 1 1,0-1-1,1 0 1,-1 0 0,1-1-1,-1 1 1,1 0-1,0-1 1,0 1 0,0 0-1,0-1 1,0 0-1,0 0 1,0 1 0,0-1-1,0 0 1,0-1-1,1 1 1,-1 0 0,0-1-1,1 1 1,-1-1-1,0 0 1,1 0 0,-1 0-1,1 0 1,-1 0 0,0 0-1,1-1 1,-1 1-1,0-1 1,1 1 0,-1-1-1,0 0 1,0 0-1,1 0 1,-1 0 0,0-1-1,0 1 1,0-1-1,0 0 22,7-4 0,0-1-1,-1 0 1,1 0-1,-2-1 0,1 0 1,-1 0-1,0-1 1,-1 0-1,1-2 1,0-2 38,-1-1 1,0 0-1,-1 0 1,0-1-1,-1 0 1,-1 1-1,0-1 1,0-5-39,0-27 378,-1 0 1,-3-1-379,1 7 274,0 41-364,0 0 58,0 0-14,-1 0 33,1 0 0,-1 1-1,1-1 1,-1 0-1,1 1 1,-1-1-1,1 1 1,-1-1 0,1 1-1,0-1 1,-1 1-1,1-1 1,0 1-1,-1 0 1,1-1 0,0 1-1,0-1 1,-1 1-1,1 0 1,0-1 0,0 1-1,0 0 1,0-1-1,0 1 1,0 0-1,0-1 1,0 1 0,0 0 13,0 28 20,0-20-40,0 665-1291,-1-640 1341,-1-1 1,-2 0-1,-1 0 0,-2-1 0,-1 1 0,-2-2 0,-1 1 1,-1-1-1,-2-1 0,-1 0 0,-1-1 0,-9 11-30,24-38-19,-1-1-1,1 1 0,0-1 1,-1 0-1,1 0 1,-1 1-1,1-1 0,-1 0 1,0 0-1,1 0 1,-1 0-1,0-1 1,0 1-1,0 0 0,1-1 1,-1 1-1,0-1 1,0 0-1,0 0 0,0 0 1,0 0-1,0 0 1,0 0-1,0 0 0,0 0 1,0-1-1,1 1 1,-1-1-1,0 1 0,0-1 1,0 0-1,1 0 1,-1 0-1,0 0 0,1 0 1,-1 0-1,1 0 1,-1-1-1,1 1 0,0 0 1,-1-1-1,1 1 1,0-1-1,0 0 1,0 1-1,0-1 0,0 0 1,0 0-1,1 1 1,-1-1-1,1 0 0,-1 0 1,1 0-1,0 0 1,-1 0-1,1 0 0,0 0 20,-3-27-759,2 1 0,0-1 0,2 0 0,1 1 0,2-1 0,6-24 759,-7 39-511,1 1 1,0 0-1,1 0 1,1 1 0,0-1-1,1 1 1,0 0-1,1 1 1,0 0-1,0 0 1,2 1-1,-1 0 1,1 1-1,1 0 1,5-4 510,21-10-3729</inkml:trace>
  <inkml:trace contextRef="#ctx0" brushRef="#br0" timeOffset="1982.203">2896 1655 14805,'8'-1'394,"1"-1"0,-1 1 0,0 0 0,1 1 0,0 0-1,-1 0 1,5 1-394,-12-1 37,40 2-387,45 2-2241,-30-8-2408,-47 4 2377</inkml:trace>
  <inkml:trace contextRef="#ctx0" brushRef="#br0" timeOffset="2333.218">2876 1498 15677,'11'-5'3382,"24"2"-3589,-26 2 433,133-16-1809,-49-1-4937,-84 17 3682</inkml:trace>
  <inkml:trace contextRef="#ctx0" brushRef="#br0" timeOffset="3394.933">4470 1323 9265,'0'0'97,"0"-1"0,0 0 0,0 1 1,-1-1-1,1 1 0,0-1 0,0 0 0,-1 1 0,1-1 1,0 1-1,-1-1 0,1 1 0,-1-1 0,1 1 0,-1-1 1,1 1-1,-1-1 0,1 1 0,-1 0 0,1-1 1,-1 1-1,1 0 0,-1-1 0,0 1 0,1 0 0,-1 0 1,0 0-1,1 0 0,-1-1 0,0 1 0,1 0-97,-23-2 1721,23 2-1670,-1 44 167,2-30-184,1 0-1,0-1 0,0 1 0,2-1 1,0 0-1,0 0 0,1 0 0,1-1 1,0 1-1,1-1 0,0-1 0,1 1 1,0-1-1,1-1 0,8 10-33,-7-10 27,0-1 1,0 1-1,1-2 1,0 1-1,0-1 0,1-1 1,0 0-1,0-1 0,1 0 1,0-1-1,0 0 1,0-1-1,1-1 0,-1 0 1,14 1-28,-17-3 10,1-1 0,-1 0-1,0 0 1,1-1 0,-1 0 0,0-1 0,1 0 0,-1-1 0,0 0 0,-1-1 0,1 0 0,-1 0 0,1-1 0,-1 0-1,0-1 1,-1 0 0,0 0 0,0-1 0,0 0 0,-1 0 0,1-1 0,-2 0 0,6-7-10,0-5 16,0 0 0,-1 0 1,-1-1-1,-1 0 0,-1-1 1,-1 0-1,-1 0 0,0 0 1,-2-1-1,-1 0 0,-1 0 1,0 0-1,-2 0 0,-1 0 1,-1 0-1,-2-11-16,1 23-25,0 0 0,-1 0 0,0 0 0,-1 0 0,0 1 0,0 0 0,-2 0 0,1 0 1,-1 1-1,0 0 0,-1 0 0,0 0 0,0 1 0,-1 1 0,0-1 0,0 1 0,-1 1 0,0 0 0,0 0 0,0 1 0,-1 1 0,0-1 0,0 2 0,0-1 0,0 2 0,-1-1 0,1 1 0,-10 1 25,7 0-161,-1 1 0,1 0-1,-1 2 1,1-1-1,-1 2 1,1 0 0,0 1-1,0 0 1,0 1-1,1 0 1,-9 6 161,10-4-573,0 1-1,0 0 1,1 1-1,0 1 1,0 0-1,1 0 1,-6 8 573,-17 20-2949</inkml:trace>
  <inkml:trace contextRef="#ctx0" brushRef="#br0" timeOffset="3893.436">4971 357 12761,'0'-18'2257,"0"26"-176,1 31-1162,12 61-893,6 12-26,-1-3 204,-4-21-189,30 230-624,-36-224-5764,-4 27 6373,-4-121-125,0 0-1,0 1 1,0-1-1,0 0 1,0 1-1,-1-1 1,1 1-1,0-1 1,1 0-1,-1 1 1,0-1 0,0 0-1,0 1 1,0-1-1,0 0 1,0 1-1,0-1 1,0 0-1,1 1 1,-1-1-1,0 0 1,0 1-1,0-1 1,1 0 0,-1 1-1,0-1 1,1 0-1,-1 0 1,0 1-1,0-1 1,1 0-1,-1 0 1,0 0-1,1 0 1,-1 1-1,0-1 1,1 0 0,-1 0-1,1 0 1,-1 0 125,5 0-4047</inkml:trace>
  <inkml:trace contextRef="#ctx0" brushRef="#br0" timeOffset="4225.249">5460 613 17570,'-5'130'4240,"-2"37"-4521,5-70 329,0-30-63,6 46 15,-2-89-129,1 0-1,2 0 1,0-1-1,2 0 1,0 0-1,8 14 130,-8-20-289,2 0 0,0-1 1,1 0-1,0 0 0,2-1 0,4 5 289,-6-9-807,1-1 1,0 0-1,1 0 1,0-1-1,2 0 807,-12-8-395,0 1 1,1-1-1,-1 0 0,1 0 0,-1 0 0,1 0 0,-1-1 0,1 1 0,0-1 0,-1 1 0,1-1 0,-1 0 0,1 0 0,2 0 395,-2 0-939,5 0-2416</inkml:trace>
  <inkml:trace contextRef="#ctx0" brushRef="#br0" timeOffset="4546.979">5275 1109 14277,'-3'-2'824,"3"2"-172,0 0-36,0 0 225,10-2-233,9 2-468,2 0-80,5 0-64,8 0-92,1 0-4,8 0-136,-2 0-284,2 0-160,-1-2-157,-1-1-403,-6 1-440,1-1-400,-3 3-1036</inkml:trace>
  <inkml:trace contextRef="#ctx0" brushRef="#br0" timeOffset="15755.955">526 333 5376,'14'-21'1076,"-11"16"-735,0 1 0,0 0-1,0-1 1,0 1-1,-1-1 1,1 0 0,-1 0-1,-1 0 1,1 0-1,-1 0 1,0 0 0,1-3-341,-4 7 80,0-1 0,0 1 0,0 0 0,0 0 0,0 0 0,0 0 0,0 0 0,-1 0 0,1 0 0,0 0 0,0 1 0,-1 0 0,1-1 0,-1 1 0,1 0 0,0 0 0,-1 0 0,1 0-80,-7-1 168,-12-1-93,0 0 0,-1 1 0,1 1 0,0 1 0,0 1 0,0 0 0,0 2 1,0 1-1,1 0 0,0 2 0,0 0 0,0 1 0,1 1 0,-9 6-75,13-7 52,1 1 1,1 1-1,0 0 0,0 1 1,1 0-1,0 1 0,1 0 1,1 1-1,0 0 1,0 1-1,1 0 0,1 0 1,1 1-1,0 0 0,0 0 1,2 1-1,0-1 0,-2 14-52,1 19 138,2 0 0,2 1 0,3 34-138,0-12 53,0-38 4,2 0 1,1 0-1,2 0 0,1-1 1,2 2-58,55 160 262,-20-69-218,-14-18 9,-4 0 0,-5 2 0,-4 0 0,-6 1 0,-4 0 0,-5 30-53,-1-93 129,-3 60-84,2-98 48,-2 0 0,1 0 0,-1 0 0,-1 0 0,0 0 1,0 0-1,0-1 0,-1 0 0,-1 1 0,0-1-93,3-5 7,-1-1-1,0 0 0,0 1 1,0-1-1,0 0 1,0-1-1,0 1 1,-1 0-1,1-1 1,-1 0-1,1 0 0,-1 0 1,1 0-1,-3 0-6,-54 7-340,55-7 221,-41-1-1998,29 0-4729,15 1 4176,2 0-52</inkml:trace>
  <inkml:trace contextRef="#ctx0" brushRef="#br0" timeOffset="16593.924">4349 84 10569,'0'-3'92,"0"1"1,-1-1-1,1 0 0,0 1 0,-1-1 1,0 1-1,0-1 0,1 1 1,-1-1-1,-1 1 0,1-1 0,0 1 1,-1 0-1,1 0 0,-1 0 0,1 0 1,-1 0-1,0 0 0,-1-1-92,-2-1 136,0 1 0,0 0 0,0 0-1,0 1 1,0 0 0,0-1-1,-1 2 1,1-1 0,-3 0-136,-15-2 297,0 1 0,0 1 1,-1 1-1,-7 1-297,25 0 36,0 0-16,0 0-1,0 1 1,0 0 0,0 0-1,1 1 1,-1 0-1,0 0 1,1 0-1,-1 0 1,1 1-1,0 0 1,0 0-1,0 0 1,0 1 0,1 0-1,-1-1 1,1 2-1,0-1 1,0 0-1,1 1 1,-1 0-1,1 0 1,0 0-1,0 0 1,1 0-1,-1 1 1,1-1 0,0 1-1,1 0-19,-8 24 164,2 0 0,1 1 0,1-1 0,1 1-1,2 4-163,1-17 5,-7 149 397,8 11-402,0-87 46,1-46 63,3 0 1,1 0 0,3 0 0,2 3-110,52 175-24,0 0-129,-52-178 166,-3 0 1,-1 0 0,-2 0 0,-3 5-14,-1-12 125,-1 0-1,-3 0 1,-3 13-125,4-33 4,-2 0 1,0 0 0,-1 0-1,-1-1 1,-1 0-1,0 0 1,-10 13-5,-43 57-86,-3-3 0,-22 17 86,23-27-113,43-42 376,12-16-1471,1-7-4883,21-18 1842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42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5 696,'0'-4'-216</inkml:trace>
  <inkml:trace contextRef="#ctx0" brushRef="#br0" timeOffset="336.593">0 195 780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1:05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378 326 508,'-11'9'2,"-1"2"1,1 0-1,1 0 1,-1 1-1,2 0 0,0 0 1,1 1-1,0 0 1,0 1-1,2 0 0,0 0 1,-4 14-3,-7 29-1,2 1 1,-5 44 0,11-54 1,-83 507-215,14 101 214,59-431-96,11 0 0,12 91 96,-3-296 28,1-1 0,1 1-1,0-1 1,2 1 0,0-1 0,1 0 0,5 9-28,-7-19 25,1 0-1,0 0 0,0-1 1,1 0-1,0 0 1,0 0-1,1-1 1,0 0-1,0 0 1,0-1-1,1 0 0,0 0 1,1-1-1,-1 0 1,8 3-25,92 36 273,81 19-273,-11-4 218,365 128-127,115 6-91,-389-128-114,2-12-1,3-12 0,158-1 115,-37-32 124,0-17 0,0-17-1,254-56-123,-106-6 106,390-56 65,-567 103-127,209 9-44,986 64 36,-564-22-97,-847-17 185,0-7-1,-2-7 1,11-8-124,-52 4 288,-2-4 0,0-5 1,-2-4-1,51-30-288,-128 56 303,0-1 1,-2-1-1,0-1 0,0-1 0,13-12-303,-31 22 29,-1 1 0,1-1 0,-1 0 0,0 0 0,-1 0 0,1-1 0,-1 1 1,-1-1-1,1 0 0,-1-1 0,0 1 0,-1 0 0,0-1 0,0 1 0,0-1 0,-1 0 0,-1 0 0,1 1 0,-1-1 0,0 0 0,-1 0 0,-1-6-29,-6-24-58,-3 0 0,0 1 0,-3 0 0,-2-1 58,-31-93 93,11-11-26,7-2 0,-7-110-67,-6-298 166,-8-62-374,31 475 175,-32-109 33,35 186-132,-3 2 0,-2 0-1,-3 1 1,-3 2 0,-5-6 132,30 61-13,-2-7-44,-1 0 1,0 1-1,0-1 0,-1 1 0,0 0 1,-1 0-1,0 1 0,0 0 0,0 0 1,-3-1 56,8 7-14,2 31-6,2-2 33,0 1 1,2-1 0,4 9-14,6 62 83,15 568-112,-12-195-135,32 117 164,-34-497 1271,-14-115-1676,2 0-1,1 1 0,0-1 1,2 1-1,0 0 0,2 1 1,0-1 405,26-90 341,-24 61-189,-2 0-1,-3-1 0,0-48-151,-5 100-85,0 0 22,0 0 43,0 0 63,0 0 65,0 0 51,0 0-12,0 0-56,0 0-49,0 0-32,0 0-3,0 0 4,0 0-29,0 0-33,0 0-52,0 0-19,0 0 17,0 0 18,0 0 16,0 0 2,0 0-8,0 0 30,0 0 40,0 0 30,0 0 18,0 0 5,0 0-18,0 0-55,0 0-13,0 0 13,0 0 7,0 31-23,0-22-104,0 1 0,0-1 0,1 1 0,0-1 0,1 1-1,0-1 1,0 1 0,1-1 0,0 0 0,3 3 147,0-3 513,-5-8-559,1 0 0,-1 1 0,0-1 1,0 0-1,0 1 0,-1-1 0,1 0 0,0 1 0,0-1 0,-1 1 1,1-1-1,-1 1 0,1 0 0,-1-1 0,0 2 46,0-2 20,1-1 0,0 0-20,-1 0-27,0 0-37,0 0-17,8 7-274,-5 0 102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1:17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3870 140,'54'44'35,"2"-3"0,1-3-1,2-2 1,2-3 0,0-2 0,3-3-1,0-3 1,1-2 0,2-4 0,0-2 0,1-4-1,11-1-34,23-2 64,0-4-1,1-5 1,-1-4-1,0-5 1,0-4-1,-1-5 1,36-13-64,-47 5 16,-2-4 0,0-3 1,-3-4-1,-1-4 1,-1-4-1,-3-3 0,-2-4 1,13-14-17,-29 16 9,-2-2 0,-2-3 0,-3-2 0,-2-2 1,-3-3-1,24-40-9,-43 53 0,-2-1 0,-2-1 0,-3-1 0,-1-1 0,-3-1 0,-3-1 1,-2-1-1,-2 0 0,2-31 0,-1-52 74,-5-1 1,-7-1-1,-9-49-74,-2 97 156,-3 0 1,-5 2-1,-4 0 0,-21-56-156,-6 9 168,-5 2 0,-46-76-168,17 53 180,-8 4 0,-47-57-180,79 130-17,-5 3 1,-2 2 0,-4 3 0,-3 4 0,-8-2 16,40 40-51,-1 2 0,-2 2 1,-1 2-1,0 2 1,-2 1-1,-1 3 1,0 2-1,-1 2 1,-1 2-1,0 2 0,-1 2 1,0 2-1,0 3 1,-31 1 50,16 4-73,1 3 0,0 3 0,0 2 0,1 3 0,0 3 0,2 3 0,-1 2 0,2 3 0,1 2 0,1 3 0,-14 12 73,-12 13-221,3 3-1,-63 57 222,-5 17-326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1:1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3175 984,'151'155'88,"8"-7"1,93 64-89,-145-131 82,3-6 0,3-4 0,3-5 0,90 34-82,-140-72 87,1-3-1,1-3 1,1-3 0,1-4 0,0-2-1,1-3 1,0-3 0,1-4 0,-1-3-1,1-2 1,-1-4 0,0-3 0,0-3-1,-1-4 1,-1-2 0,-1-3 0,-1-3-1,7-6-86,34-24 69,-3-4 0,-2-5-1,-3-4 1,-3-4 0,-4-5-1,-2-3 1,-5-5 0,70-86-69,-100 102 123,-3-2 0,-4-3 0,-2-1 0,30-69-123,-51 86-28,-3 0 0,-1-2-1,-4 0 1,-2-1 0,-3-1 0,-2-1 0,-1-15 28,-4-9-365,-4 0 0,-3-1 0,-4-4 365,-1 34-70,-3 1 0,-2 1 0,-2 0 0,-3 0 0,-6-10 70,-15-23-100,-3 2-1,-4 2 1,-4 2 0,-38-49 100,-16-6 332,-6 4-1,-23-14-331,-12-5 276,-5 8 0,-7 5 0,-96-60-276,210 170-128,-1 1 1,-1 3 0,-2 2-1,0 1 1,-1 3 0,-2 2-1,1 2 1,-2 1 0,0 3-1,0 2 1,-1 3 0,-18 0 127,-106 1-724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48:35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4868 1584 14721,'-2'-20'376,"2"10"2744,7 25-1183,10 38-1881,-2 0 1,-3 1-1,4 41-56,-10-56-10,8 45-87,3 28-1610,6-1 0,23 66 1707,-43-166-166,1-1 1,0 0 0,1 0 0,0-1-1,0 0 1,1 1 0,6 6 165,-11-14-2,1-1 1,-1 1-1,1 0 1,0-1-1,-1 1 0,1-1 1,0 0-1,0 0 1,0 0-1,0 0 1,0 0-1,0 0 0,0 0 1,0 0-1,0-1 1,0 1-1,1-1 1,-1 0-1,0 1 1,0-1-1,0 0 0,1 0 1,-1-1-1,0 1 1,0 0-1,1-1 1,-1 1-1,0-1 0,0 0 1,0 0-1,0 0 1,0 0-1,0 0 1,0 0-1,0 0 1,-1-1-1,1 1 0,0-1 1,-1 1-1,1-1 1,0-1 1,22-21 111,-2-1 0,0-2 0,-2 0 0,0-1 1,-2-1-1,-1-2-111,32-64 2341,5-26-2341,-34 69 1190,-2-1-1,-3-1 1,5-38-1190,-12 57 467,-6 24-346,3-6-502,-5 17 374,1 0 1,-1 0-1,0 1 1,1-1-1,-1 0 1,1 0-1,-1 0 1,0 0-1,1 1 1,-1-1-1,1 0 1,-1 0-1,0 1 1,1-1-1,-1 0 1,0 1-1,1-1 1,-1 0-1,0 1 1,0-1 0,1 0-1,-1 1 1,0-1-1,0 1 1,0-1-1,0 1 1,0-1-1,1 0 1,-1 1-1,0-1 1,0 1-1,0-1 1,0 1-1,0-1 1,0 0-1,0 1 1,0 0 6,27 85-291,9 56 291,-13-50-2494,16 39 2494,-35-119-283,1-1-1,0 1 1,1-1 0,0 0 0,1-1 0,0 0 0,0 0-1,5 4 284,-10-11 15,0-1 0,0-1 0,0 1 0,0 0 0,0 0 0,0-1 0,0 1 0,0-1 0,1 1 0,-1-1 0,1 0 0,-1 0 0,1 0 0,-1-1 0,1 1 0,0 0-1,-1-1 1,1 0 0,0 0 0,-1 1 0,1-2 0,0 1 0,0 0 0,-1 0 0,1-1 0,-1 0 0,1 1 0,0-1 0,-1 0 0,1 0 0,-1-1 0,0 1 0,1 0 0,-1-1 0,0 1-1,0-1 1,0 0 0,0 0 0,0 0 0,1-1-15,10-12 270,0-1-1,-1 0 0,0 0 1,-2-1-1,9-18-269,37-94 1304,26-121 856,-76 232-2033,-5 14-114,5-8-364,6 28 342,1 8 43,-1 0 1,-1 1 0,0 0 0,-2 1 0,-2 0-1,0 0 1,-1 1 0,-1 10-35,3 43-2456,-4 1 1,-3 12 2455,0 15-5886,2-78 3285,3-7-953</inkml:trace>
  <inkml:trace contextRef="#ctx0" brushRef="#br0" timeOffset="551.762">6599 2194 13853,'1'-5'404,"-1"1"-1,-1-1 1,1 1 0,0-1-1,-1 1 1,0-1-1,0 1 1,0-1-1,-1 1 1,0 0-1,1 0 1,-1-1 0,-1 1-1,1 1 1,-1-1-1,1 0 1,-2-1-404,31 53-473,-10-32 480,1 0-1,1-2 1,1 0-1,0-1 1,0 0-1,2-2 1,2 1-7,-2-1 29,-1 0 0,1-1 1,1-1-1,0-1 0,0-1 1,0-1-1,1-1 1,0-1-1,0-1 0,0-1 1,0-2-1,1 0 1,8-2-30,-29 1 7,0 0 1,0 0 0,0 0 0,-1 0-1,1-1 1,0 1 0,0-1-1,-1 0 1,1 0 0,-1-1 0,0 1-1,1-1 1,-1 1 0,0-1 0,0 0-1,1-3-7,1 0 11,-1-1-1,0 0 0,0 0 0,0 0 1,-1-1-1,0 0 0,0 1 1,0-5-11,2-15-50,0 0 0,-2 0 0,-1-1 0,-2-19 50,0 22-100,0-73-191,-6-19 291,2 84-112,-1-1 0,-1 2 0,-2-1-1,-1 1 1,-7-15 112,3 15-174,-1 0 0,-1 1 0,-1 0-1,-2 1 1,-1 2 0,-7-7 174,18 26-54,0 0 1,-1 0-1,1 1 1,-2 0-1,1 1 1,-1 0-1,-1 1 1,1 0-1,-2-1 54,4 4-26,1 0-1,-1 1 1,0-1 0,0 2-1,-1-1 1,1 1-1,0 0 1,0 0-1,-1 1 1,1 1 0,0-1-1,-1 1 1,1 1-1,0-1 27,2 1-5,0 0 0,-1 0 0,2 1 1,-1-1-1,0 1 0,0 0 0,1 1 0,0 0 0,0-1 0,0 2 0,0-1 0,0 0 0,1 1 0,0 0 0,0 0 0,0 0 0,1 1 0,0-1 0,0 1 0,0 0 0,1 0 0,-1 0 0,1 0 1,1 0-1,-1 3 5,-4 20-6,2-1 0,0 1 1,2 0-1,2 0 1,0 0 5,0-27 1,1 19 48,0-1 0,1 1-1,1 0 1,2-1 0,0 0 0,0 0-1,2 0 1,1-1 0,4 9-49,3-1 48,0 0 1,2-1-1,1-1 1,1-1 0,1-1-1,2 1-48,47 40 89,2-3-1,3-3 1,64 38-89,-55-39 22,-56-39-270,20 15 550,28 26-302,-63-48-1054,0 1 1,0 0-1,-2 0 1,9 12 1053,-18-20-651,2-1-453,-2-1-2523,1 0 512</inkml:trace>
  <inkml:trace contextRef="#ctx0" brushRef="#br0" timeOffset="881.542">7853 2434 14561,'0'0'65,"0"0"-1,0-1 0,0 1 0,0-1 0,0 1 1,0-1-1,0 1 0,0-1 0,0 1 0,0-1 0,0 1 1,0-1-1,0 1 0,0-1 0,1 1 0,-1 0 1,0-1-1,0 1 0,1-1 0,-1 1 0,0 0 1,0-1-1,1 1 0,-1 0 0,0-1 0,1 1 1,-1 0-1,1-1 0,-1 1 0,0 0 0,1 0 1,-1 0-1,1-1 0,-1 1 0,1 0 0,-1 0 1,0 0-1,1 0 0,-1 0 0,1 0 0,0 0-64,23 9 1455,17 24-545,14 26-702,-3 3-1,-3 3 1,-2 1-1,18 39-207,-10-18-73,-21-34-269,44 65-5262,-60-101 3287,-10-11-1213,-6-6-676</inkml:trace>
  <inkml:trace contextRef="#ctx0" brushRef="#br0" timeOffset="1280.47">8425 2384 15785,'0'-1'95,"1"1"-1,-1 0 1,0-1-1,0 1 0,0-1 1,0 1-1,0-1 0,0 1 1,0-1-1,0 1 1,0 0-1,0-1 0,0 1 1,0-1-1,0 1 0,0-1 1,-1 1-1,1-1 1,0 1-1,0 0 0,0-1 1,-1 1-1,1-1 0,0 1 1,0 0-1,-1-1 1,1 1-1,0 0 0,-1-1 1,1 1-1,0 0 0,-1 0 1,1-1-1,-1 1 1,1 0-1,0 0 0,-1 0 1,1-1-1,-1 1 0,1 0 1,-1 0-1,1 0-94,-20 14 985,-24 42-1725,37-48 1089,-319 400-476,238-300 43,35-37-223,194-220-2978,29-30 5229,-141 148-1332,-17 19-88,0-1-1,0-1 1,-2 1 0,2-4-524,-9 15 501,-6 15-387,-10 22-132,-43 66-2096,-32 50-6428,58-101 4035</inkml:trace>
  <inkml:trace contextRef="#ctx0" brushRef="#br0" timeOffset="-2503.297">306 1456 10893,'-4'-13'721,"-1"1"0,0-1 1,-1 1-1,0 0 0,0 1 0,-4-3-721,10 13 26,-3 29 448,-5 431-551,9-322 9,2-73-85,3-1 1,4 0-1,9 36 153,-6-38-951,-2 2 0,-3-1 0,-2 37 951,-2-77-1247,-3-17-3485,-1-5 1459</inkml:trace>
  <inkml:trace contextRef="#ctx0" brushRef="#br0" timeOffset="-2170.981">93 1371 9585,'-4'-4'138,"2"1"-24,1 1 1,-1-1-1,0 1 0,-1 0 0,1 0 0,0 0 1,-1 0-1,1 0 0,-1 0 0,1 1 1,-1-1-1,0 1 0,0 0 0,0 0 0,-2-1-114,4 2 607,1 0-23,16 6 27,29 8-210,0-1 1,1-2 0,1-3-1,-1-1 1,21-1-402,64-2 86,40-6-86,-140 0-119,-1-1 1,1-1-1,11-4 119,43-15-5298,-82 22 2237</inkml:trace>
  <inkml:trace contextRef="#ctx0" brushRef="#br0" timeOffset="-1837.197">337 2019 11913,'131'11'2567,"-118"-11"-2507,115-1-1490,-1-8-3505,-91 6 2167,-1 2-679</inkml:trace>
  <inkml:trace contextRef="#ctx0" brushRef="#br0" timeOffset="-1487.322">1418 2527 11305,'24'13'608,"0"1"1,0 1-1,-2 1 0,0 1 1,0 0-1,-2 2 0,14 17-608,10 6 230,190 189-697,-212-211-87,53 57-5350,-63-63 2585</inkml:trace>
  <inkml:trace contextRef="#ctx0" brushRef="#br0" timeOffset="-1146.712">2030 2577 15361,'-1'-2'263,"-1"1"0,0 0 0,1-1 0,-1 1 0,0 0-1,0 0 1,0 0 0,0 1 0,0-1 0,0 0 0,0 1-1,0-1 1,0 1 0,0 0 0,0 0 0,0 0-1,0 0 1,-1 0-263,0 0 82,1 1 0,-1 0 0,0 0 0,1 0-1,-1 0 1,1 0 0,-1 0 0,1 1 0,0-1 0,-1 1-1,1-1 1,-1 2-82,-7 7-197,1 0 0,1 1-1,0 0 1,0 0 0,-2 6 197,3-6 371,-50 88-395,-24 61 24,24-44-4048,-6-2 4048,58-105-1086,-4 8-848,1-12-2968,5-4 913</inkml:trace>
  <inkml:trace contextRef="#ctx0" brushRef="#br0" timeOffset="-1145.712">2655 2695 14237,'26'-7'867,"0"0"0,1 1 0,-1 2 0,1 1 0,4 1-867,48-7 617,144-30-436,-77 10-5116,-109 19 581,-30 5 1830</inkml:trace>
  <inkml:trace contextRef="#ctx0" brushRef="#br0" timeOffset="-786.932">2926 2223 13609,'8'-2'4456,"21"0"-3581,-16 1-261,218-20 79,-182 19-4249,0 1-3457,-44 1 3320</inkml:trace>
  <inkml:trace contextRef="#ctx0" brushRef="#br0" timeOffset="4195.309">3612 6280 15377,'1'-2'195,"-1"0"0,1 0-1,0 0 1,0 0-1,0 0 1,0 0-1,0 1 1,0-1-1,1 0 1,-1 1 0,1-1-1,-1 1 1,1-1-1,-1 1 1,1 0-1,0-1 1,0 1-1,-1 0 1,1 0 0,0 1-1,0-1 1,0 0-1,0 1 1,0-1-1,1 0-194,67-16 212,-50 12 164,86-16-1923,25 2 1547,-5 0-8128,-120 19 5759</inkml:trace>
  <inkml:trace contextRef="#ctx0" brushRef="#br0" timeOffset="4528.826">3766 5792 18514,'12'-8'4264,"24"3"-3688,-24 4-40,143-16 647,-9 1-3173,-51-5-6296,-73 18 2870,-11 1 307</inkml:trace>
  <inkml:trace contextRef="#ctx0" brushRef="#br0" timeOffset="2782.473">7 4976 12861,'-4'-19'633,"2"10"1113,1 24-823,4 16-876,0 1 0,2-1 0,2-1 1,7 22-48,8 44-1,13 125-1540,-4 58 1541,-14 54-5679,-16-278 2857</inkml:trace>
  <inkml:trace contextRef="#ctx0" brushRef="#br0" timeOffset="3116.185">31 5062 13561,'-4'-13'403,"0"1"-1,1-1 0,0 0 0,1 0 1,1 0-1,0-2-402,0 11 80,1 1 0,1-1 0,-1 0 0,0 0 0,1 0 0,0 0 1,0 0-1,0 1 0,0-1 0,1 0 0,0 1 0,-1-1 0,1 1 0,0 0 0,1-1 0,-1 1 0,1 0 1,-1 0-1,1 1 0,0-1 0,0 0 0,1 0-80,13-7 107,0 0 0,1 1 0,0 1 0,1 0 0,18-4-107,102-21 51,-75 19 22,131-26-813,-65 22-3875,-115 16 724,-15 2 306</inkml:trace>
  <inkml:trace contextRef="#ctx0" brushRef="#br0" timeOffset="3446.295">145 5548 13369,'0'2'820,"11"-2"32,4 3-100,4-3-11,3 0-5,1 0-196,11 0-304,-2 0-136,4-3-52,7-3-48,0-2-300,5-1-580,-3-3-373,-1 5-287,-1 2-276,-1 3-312,4 2-1112</inkml:trace>
  <inkml:trace contextRef="#ctx0" brushRef="#br0" timeOffset="3844.414">1444 5942 17190,'0'0'1517,"0"0"-209,0 0-227,-9-16 660,11 30-1746,1-1 1,0 0-1,1-1 0,0 1 1,1-1-1,1 1 1,0-2-1,1 1 1,7 9 4,10 23-59,-4-6-283,1-1 0,1-1 0,2-1 1,2-1-1,24 25 342,-46-56-28,-1 1-1,1-1 1,0 1 0,-1-1 0,2 0 0,-1-1-1,0 1 1,0-1 0,1 0 0,0 0 0,-1 0-1,1 0 1,0-1 0,0 0 0,0 0-1,0 0 1,0-1 0,0 1 0,0-1 0,0-1-1,0 1 1,0-1 0,0 1 0,-1-1-1,1-1 1,0 1 0,0-1 0,-1 0 0,1 0-1,-1 0 1,1 0 0,-1-1 0,0 0-1,0 0 1,0 0 0,0 0 0,-1-1 0,1 0-1,-1 1 1,2-3 28,11-16-8,-1 1-1,0-2 1,-2 0-1,0-1 1,-2 0-1,-1-1 1,0 0-1,-2-1 1,-1 0-1,3-23 9,-3 0 280,-1-1 0,-3 0-1,-2-1 1,-2 1 0,-4-18-280,3 56 144,0 1 0,-1-1 0,0 1 1,-1 0-1,0 0 0,-1 0 0,0 0 0,-1 1 1,-3-6-145,9 16 0,0 1 1,0-1-1,0 0 0,0 1 1,-1-1-1,1 0 1,0 1-1,0-1 1,0 1-1,0-1 1,0 0-1,0 1 0,-1-1 1,1 0-1,0 1 1,0-1-1,0 0 1,-1 1-1,1-1 1,0 0-1,0 0 0,-1 1 1,1-1-1,0 0 1,-1 0-1,1 1 1,0-1-1,-1 0 1,1 0-1,0 0 0,-1 0 1,1 0-1,-1 0 1,1 1-1,0-1 1,-1 0-1,1 0 1,-1 0-1,1 0 0,0 0 1,-1 0-1,1-1 1,0 1-1,-1 0 1,1 0-1,-1 0 0,1 0 1,0 0-1,-1 0 1,1-1-1,0 1 1,-1 0-1,1 0 1,0-1-1,0 1 0,-1 0 1,1 0-1,0-1 1,-1 1-1,1 0 1,0-1-1,0 1 1,0 0-1,0-1 0,-1 1 0,-3 33 290,1 64-227,4 0 0,5 0 0,3-1 0,5 0-1,23 82-62,40 96-347,25 98 4,-88-304 300,-2 0 0,-4 1-1,-3 0 1,-3 41 43,-2-108-20,1 1-1,-1-1 1,0 0-1,0 0 1,-1 0 0,1 1-1,0-1 1,-1 0 0,0 0-1,1 0 1,-1 0-1,0 0 1,0 0 0,0 0-1,0 0 1,0 0-1,-1 0 1,1-1 0,0 1-1,-1 0 1,0-1 0,1 1-1,-1-1 1,0 0-1,0 1 1,1-1 0,-1 0-1,-2 0 21,0 1-96,-1-1 0,1-1 0,-1 1-1,0-1 1,1 0 0,-1 0 0,1 0 0,-1 0-1,0-1 1,1 0 0,-1 0 0,1 0 0,-5-2 96,-1-1-113,0 0 0,0-1 0,1 0 0,-1 0 0,1-1 0,0 0 0,1-1 1,-1 0-1,1 0 0,1-1 0,-1 0 0,1 0 0,1-1 0,0 0 0,0 0 1,0-1-1,1 1 0,1-1 0,0 0 0,0-1 0,1 1 0,0 0 0,0-5 113,-4-23-381,1-1-1,2 0 0,2-1 0,1 1 0,5-33 382,-3 57-234,1 0-1,0 1 1,1-1 0,1 1 0,1 0-1,0 0 1,0 0 0,1 0-1,1 1 1,5-8 234,-3 8-820,1 0-1,0 1 0,0 0 1,1 0-1,0 1 1,4-2 820,12-9-3251</inkml:trace>
  <inkml:trace contextRef="#ctx0" brushRef="#br0" timeOffset="168264.14">3479 3782 212,'455'27'695,"149"-23"-695,457-45-42,-697 24 92,1301-45-42,-1274 50-138,40-21 130,-281 15 33,0-7 1,-2-7-1,-2-6 1,60-27-34,-105 27 184,-1-4 0,-2-5 0,-3-3 0,-1-5 0,-3-4 0,81-70-184,-120 86 51,6-5-185,-1-2 1,-2-3-1,6-11 134,-47 47-24,-1 0 0,0 0-1,-1-1 1,-1-1 0,-1 0-1,0 0 1,-2-1 0,0 0-1,-1 0 1,-1-1-1,-1 0 1,-1 0 0,0-8 24,-2 0-54,-2 0 0,0 0 1,-2 1-1,-1-1 0,-2 1 0,-1-1 0,-8-25 54,0 14 25,-2 1 0,-2 1 0,-1 1 0,-1 0 0,-7-5-25,-62-88 453,-6 5-1,-6 3 0,-4 5 1,-36-23-453,-54-39 414,-8 10 1,-39-15-415,63 57-25,-5 8 0,-5 9 0,-5 8 1,-75-23 24,131 69-171,-3 6 0,-2 7 1,-2 5-1,-1 7 1,-2 7-1,-124-5 171,57 23-331,0 10 0,1 9 0,0 9 0,2 10 0,1 9 0,-57 24 331,-14 16-379</inkml:trace>
  <inkml:trace contextRef="#ctx0" brushRef="#br0" timeOffset="170348.011">1247 6930 296,'506'97'841,"360"16"-841,231-57 482,-749-43-436,1392 110-234,-397 3 88,-990-105 165,0-16 0,196-26-65,-352-1-32,-1-9 1,-1-8 0,-2-8-1,-2-9 32,27-18-50,-3-10-1,-4-9 0,59-42 51,-120 52-35,107-80 35,-192 116-14,-2-3-1,-2-2 1,-2-3-1,45-56 15,-91 95-6,0-1 0,-1-1 0,-1 0 0,-1 0 0,0-1 1,-2-1-1,0 1 0,-1-1 0,-1 0 0,4-21 6,-8 24-24,0 1-1,-1-1 1,0 0 0,-1 0 0,-1 1-1,-1-1 1,-1 1 0,0-1 0,-1 1-1,0 0 1,-1 0 0,-1 0 0,-1 1-1,-2-3 25,-14-22-50,-3 0 0,-1 2-1,-1 1 1,-3 1 0,0 1-1,-10-5 51,-74-64-75,-32-16 75,73 61-15,-129-103 388,-6 10 0,-8 8 0,-156-73-373,250 154 40,-2 6-1,-3 5 1,-2 6-1,-1 5 0,-3 6 1,-1 7-1,-107-9-39,70 23-272,0 8 0,-1 8 1,1 7-1,-14 9 272,-42 17-429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2:13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1 1 1764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55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1592 12913,'0'0'-112,"0"0"101,0 0 0,0 0 0,0 0-1,0 0 1,-1 0 0,1 0 0,0 0 0,0 0-1,0 1 1,0-1 0,0 0 0,0 0 0,0 0-1,0 0 1,0 0 0,0 0 0,0 1 0,0-1 0,0 0-1,0 0 1,0 0 0,0 0 0,0 0 0,0 0-1,0 1 1,0-1 0,0 0 0,0 0 0,0 0-1,0 0 1,0 0 0,0 0 0,1 1 0,-1-1-1,0 0 1,0 0 0,0 0 0,0 0 0,0 0 0,0 0-1,0 0 1,0 0 0,1 0 0,-1 0 0,0 0-1,0 1 1,0-1 0,0 0 0,0 0 0,0 0-1,0 0 1,1 0 0,-1 0 0,0 0 0,0 0-1,0 0 12,33 16 72,-10-2 86,-21-14-126,1 0-27,0 0-3,-3 0 14,0 0 34,0-43 91,-1 2 62,-2 1-1,-2 0 1,-2 0-1,-1 0 0,-3 1 1,-4-10-203,15 48-26,0 0 0,0 1 0,0-1 1,0 0-1,-1 1 0,1-1 0,0 0 1,0 1-1,0-1 0,-1 1 0,1-1 0,0 0 1,-1 1-1,1-1 0,0 1 0,-1-1 1,1 1-1,-1-1 0,1 1 0,-1 0 1,1-1-1,-1 1 0,1-1 0,-1 1 1,0 0-1,1 0 0,-1-1 26,-7 14-1933,0 28-220,8 212-5013,3-208 6145</inkml:trace>
  <inkml:trace contextRef="#ctx0" brushRef="#br0" timeOffset="320.991">1702 654 12061,'27'104'1076,"-8"68"-1098,-5 52 22,-4-46-4798,11 31 4798,-14-171-2094,0-4-309</inkml:trace>
  <inkml:trace contextRef="#ctx0" brushRef="#br0" timeOffset="664.263">886 842 12665,'0'-2'7,"1"0"-1,0 0 1,-1-1-1,1 1 1,0 0-1,0 0 1,0 0-1,0 0 1,1 0-1,-1 0 1,0 0-1,1 1 1,-1-1-1,1 0 1,0 1-1,0-1 1,-1 1-1,1 0 1,0 0-1,0-1 1,0 1-1,0 0 1,1 0-7,64-25 257,-33 13-170,99-50 410,104-69-497,118-93 324,-60 35-146,-138 100-545,-133 78-250,0 1 0,2 1 0,-1 1 0,1 2 0,16-3 617,-36 9-593,0 0 0,0 0 0,0 1 0,0 0 0,0 0 0,-1 1 0,7 1 593,2 4-2963</inkml:trace>
  <inkml:trace contextRef="#ctx0" brushRef="#br0" timeOffset="996.716">1520 1796 14997,'11'0'-18,"23"-1"128,1-2 0,-2-2 0,1-1 0,-1-1 0,0-2 0,0-2 0,15-7-110,58-28-574,56-37 574,-72 37-946,-23 10-403,-17 9-2007,46-17 3356,-78 37-855,-1 1-1,2 1 1,-1 0-1,0 2 1,1 0-1,0 1 1,11 0 855,13 2-2188</inkml:trace>
  <inkml:trace contextRef="#ctx0" brushRef="#br0" timeOffset="1316.105">3222 1587 6693,'6'-17'1644,"-5"15"-1266,-1 1-1,0-1 1,0 1-1,1-1 1,-1 1-1,1-1 1,-1 1-1,1 0 1,-1-1-1,1 1 1,0 0-1,0-1 1,0 1-1,0 0 1,0 0-1,0 0 1,0 0-378,88 110-253,-89-108 258,0-1 1,0 0-1,0 1 1,0-1-1,0 0 1,0 0-1,1 1 1,-1-1-1,0 0 1,0 1-1,0-1 1,1 0-1,-1 0 0,0 1 1,0-1-1,0 0 1,1 0-1,-1 0 1,0 1-1,1-1 1,-1 0-1,0 0 1,0 0-1,1 0 0,-1 0 1,0 0-1,1 0 1,-1 0-1,0 1 1,1-1-1,-1 0 1,0 0-1,1 0 1,-1 0-1,0-1 1,1 1-1,-1 0 0,0 0 1,1 0-1,-1 0 1,0 0-1,0 0 1,1 0-1,-1-1 1,0 1-1,1 0 1,-1 0-1,0 0 1,0-1-1,1 1-5,3-22 81,-5-28-35,1 50-45,-3-24 105,-2 1 0,0-1 0,-1 1 1,-7-15-107,-11-41-255,19 69-1035,0 21-551,1 23-1746,4 0-240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0:24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0 950 2168,'0'0'713,"9"-8"3985,25-22-907,-29 28-3532,0 0-1,0 1 0,0 0 1,0 0-1,1 0 0,-1 1 0,0 0 1,1 0-1,-1 0 0,0 1 0,5 0-258,6 0 141,14-1-123,128-4 396,-132 1-1479,-1-1 0,0-1 1,2-2 1064,-21 4-5168,-6 3 2470</inkml:trace>
  <inkml:trace contextRef="#ctx0" brushRef="#br0" timeOffset="332.781">62 615 12057,'0'-1'94,"1"-1"1,0 1-1,-1 0 1,1-1-1,0 1 0,0 0 1,0 0-1,0 0 0,0 0 1,0 0-1,0 0 1,0 0-1,0 0 0,1 0 1,-1 0-1,0 0 0,1 1 1,-1-1-1,0 1 1,1-1-1,-1 1 0,1-1 1,-1 1-1,1 0 0,-1 0 1,1-1-1,-1 1 1,1 0-1,-1 1 0,1-1 1,0 0-95,52 1 1144,-39 1-808,0 1 0,0 1-1,0 0 1,7 4-336,45 11 353,-37-12-583,-21-5 2,-1 1 0,1-1 0,0-1 0,0 0 0,0 0 0,0-1-1,0 0 1,0 0 0,0-1 0,4-1 228,-12 1-283,1 0 1,-1 0-1,0 0 0,0 0 0,1 0 0,-1 0 1,0 0-1,0-1 0,0 1 0,0 0 1,-1-1-1,1 1 0,0 0 0,0-1 1,-1 0 282,4-5-2350,3 1-1155</inkml:trace>
  <inkml:trace contextRef="#ctx0" brushRef="#br0" timeOffset="4154.011">482 309 9985,'-1'-2'153,"1"0"0,0 0 0,1 0 1,-1-1-1,0 1 0,0 0 0,1 0 0,0 0 0,-1 0 0,1 0 1,0 0-1,0 0 0,0-1-153,-1 3 45,1-1 0,-1 1 1,1 0-1,-1-1 0,1 1 0,-1 0 1,1-1-1,-1 1 0,1 0 1,-1-1-1,1 1 0,-1 0 0,1 0 1,-1 0-1,1-1 0,-1 1 0,1 0 1,0 0-1,-1 0 0,1 0 1,-1 0-1,1 0 0,0 0 0,-1 0 1,1 0-1,-1 1 0,1-1 0,0 0 1,-1 0-46,4 2 81,-1 0 0,1 0 0,-1 0 0,1 1 0,-1 0 0,0-1 0,0 1 0,0 0 0,-1 0 0,1 1 0,1 2-81,9 10 91,0-1 0,1 0 0,1-1 0,0 0-1,0-2 1,2 0 0,3 2-91,42 24-233,27 10 233,9 6-76,-41-24 1,-40-22 88,-1 0 0,-1 1 0,0 0 1,0 1-1,-1 1 0,7 7-13,-20-17 13,0 0-1,0 1 1,-1-1 0,1 0 0,0 1 0,-1-1 0,1 1-1,-1-1 1,1 1 0,-1-1 0,0 1 0,1-1 0,-1 1 0,0-1-1,0 1 1,0-1 0,0 1 0,-1 0 0,1-1 0,0 1 0,-1-1-1,1 1 1,-1-1 0,1 1 0,-1-1 0,0 0 0,1 1 0,-1-1-1,0 0 1,0 1 0,0-1 0,0 0 0,0 0 0,0 0 0,-1 1-13,-48 42 111,40-36-34,-76 58 367,-15 4-444,-20 15-52,100-70-22,2 1-24,-2-2 0,1 0 0,-2-1 0,0-2 0,-8 4 98,29-16-21,0 0 0,0 1-1,1-1 1,-1 0 0,0 1 0,0-1 0,1 0 0,-1 0 0,1 0 0,-1 0 0,1 0 0,-1 0 0,1 0 0,0 0-1,-1 0 1,1 0 0,0 0 0,0 0 0,0 0 0,0 0 0,0 0 0,0 0 0,0 0 0,0 0 0,0 0 0,0 0-1,0 0 1,1 0 21,0-39 24,4 5 37,2 1 0,3-10-61,-1 11 69,-2 0-1,2-27-68,-8-85 362,-2 73 337,-9 549 39,10-475-919,3-37-203,-2 0 0,-4-35 384,0-6-63,17-152 80,-14 227-30,0 1 28,0 34-643,0 17-2999,0-26 1096</inkml:trace>
  <inkml:trace contextRef="#ctx0" brushRef="#br0" timeOffset="111039.905">1425 516 8825,'-1'-1'60,"0"0"-1,0 1 1,0-1 0,1 0-1,-1 0 1,0 0 0,0 0-1,1 0 1,-1 0 0,1-1-1,-1 1 1,1 0 0,-1 0 0,1 0-1,0 0 1,0-1 0,-1 1-1,1 0 1,0 0 0,0 0-1,0-1 1,0 1 0,1 0-1,-1 0 1,0-1 0,0 1 0,1 0-1,-1 0 1,0 0 0,1 0-1,0-1-59,0 1 64,1 0 0,0-1 0,0 1 0,0 0 0,0 0 0,0 0 0,0 0-1,0 0 1,0 1 0,0-1 0,1 1 0,-1-1 0,0 1 0,0 0 0,0 0 0,1 0-64,5-1 95,-1 1 0,1 0 1,-1 1-1,1-1 1,-1 2-1,1-1 1,-1 1-1,0 0 0,0 1 1,6 2-96,-3 4 108,0 0 0,-1 1 0,0 1 0,0 0 0,-1 0-1,-1 0 1,0 1 0,5 12-108,30 43 558,-29-51-400,1 0 0,0 0 0,1-1 0,0-1 0,2-1 1,-1 0-1,8 3-158,-11-8 62,0-1-1,1-1 1,0 0 0,0-1 0,0 0 0,1-1 0,-1-1-1,1 0 1,0-1 0,9 0-62,-6-2 40,0 0 1,0 0-1,0-2 0,0 0 0,0-1 1,-1-1-1,0-1 0,1 0 0,-2-1 0,8-4-40,-16 6 23,1 0 0,-1-1 0,0 0-1,-1-1 1,1 0 0,-1 0-1,0 0 1,-1-1 0,0 0 0,0 0-1,0-1 1,-1 1 0,0-1 0,0 0-1,-1-1 1,0 1 0,0-1-1,-1 0 1,0 0 0,1-9-23,-1-2 4,0 0-1,-1-1 1,-1 1-1,-1-1 1,-1 1 0,0-1-1,-2 1 1,0 0 0,-2 0-1,0 0 1,-1 0 0,-1 1-1,-1 0 1,0 0 0,-2 1-1,0 0 1,-2-1-4,-15-21 166,-1 2 0,-3 0 0,-4-2-166,21 25-7,-1 0 0,-1 1 1,0 1-1,-1 1 0,0 0 1,-1 1-1,0 0 1,-8-1 6,22 10-17,1 1 1,-1-1-1,0 1 0,0 0 1,0 1-1,0-1 1,0 1-1,0-1 1,0 1-1,0 0 1,0 1-1,0-1 1,0 1-1,0 0 1,0 0-1,0 0 1,0 0-1,-1 1 17,-1 1-129,0 1 0,0 0-1,0 0 1,1 0 0,-1 0-1,1 1 1,0 0 0,1 0 0,-1 1-1,-1 1 130,-8 15-597,1 0 0,1 0-1,1 1 1,0 1-1,-2 10 598,-32 114-3494,22-60-464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2:18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430 724 4088,'-7'-10'394,"1"-1"0,0 1 0,1-1 0,0 0 1,0-1-1,1 1 0,1-1 0,0 0 0,1 0 0,-1-6-394,0-19 1087,2-1 0,3-27-1087,-1-2 529,0 66-516,0 0 0,0-1 0,0 1 0,0 0 1,0 0-1,0 0 0,0 0 0,0 0 0,0 0 0,0 0 0,1 1 0,-1-1 0,0 0 0,1 1 0,-1-1 0,1 1 0,-1-1 0,1 1 0,-1-1 0,0 1 0,1 0 0,-1 0 0,1 0 0,-1 0 0,2 0-13,54-4 106,-43 3-128,53-6-413,-12 0-1749,-19 5-3130,-33 2 3257</inkml:trace>
  <inkml:trace contextRef="#ctx0" brushRef="#br0" timeOffset="320.644">342 121 9553,'-14'-121'2445,"30"141"-1712,-2 12-495,-3 1 0,-1 1 0,-1-1 0,-2 1 0,-1 1 0,0 22-238,0 57-2727,-5 44 2727,-2-70-4565,1-83 454</inkml:trace>
  <inkml:trace contextRef="#ctx0" brushRef="#br0" timeOffset="835.007">2 587 8821,'0'-7'31,"0"3"56,-1 0 0,1 0 0,0 1 0,0-1-1,0 0 1,1 1 0,-1-1 0,1 0 0,0 1 0,0-1 0,0 1 0,0-1 0,1 1-1,-1-1 1,1 1 0,0 0 0,0 0 0,0 0 0,0 0 0,1 0 0,-1 0-1,1 1 1,1-2-87,22-17 120,0 1-1,1 1 1,1 2 0,1 0-1,1 2 1,0 1-1,1 2 1,0 1 0,1 1-1,0 2 1,0 1-1,1 1 1,0 2-1,20 0-119,-41 4-5,37 2-32,-47-2 32,0 0 0,0 0 0,0 1 0,0-1 0,0 0 0,0 1 1,0 0-1,-1-1 0,1 1 0,0 0 0,0 0 0,-1 0 0,1 0 0,-1 0 0,1 1 1,-1-1-1,1 0 0,-1 1 0,0-1 0,0 1 0,1 0 5,-2-1-96,1 0 0,-1 0 1,1 0-1,-1 0 0,1 0 0,-1 0 0,0 0 1,0 0-1,1 0 0,-1 0 0,0 0 0,0 0 0,0 0 1,0 0-1,0 0 0,0 0 0,-1 0 0,1 0 1,0 0-1,0 0 0,-1 0 0,1 0 0,-1 0 0,1 0 1,-1 0-1,1 0 0,-1 0 0,0 0 0,1-1 0,-1 1 1,0 0-1,0 0 0,1-1 96,-32 13-4571,22-11 2285</inkml:trace>
  <inkml:trace contextRef="#ctx0" brushRef="#br0" timeOffset="1252.8">114 169 8989,'-18'-17'805,"18"17"-774,0 0 1,0-1-1,0 1 0,0 0 1,1 0-1,-1-1 0,0 1 0,0 0 1,0 0-1,0-1 0,0 1 0,1 0 1,-1 0-1,0 0 0,0-1 0,0 1 1,1 0-1,-1 0 0,0 0 1,0 0-1,1-1 0,-1 1 0,0 0 1,0 0-1,1 0 0,-1 0 0,0 0 1,1 0-1,-1 0 0,0 0 0,0 0 1,1 0-1,-1 0 0,0 0 1,1 0-1,-1 0 0,0 0 0,0 0 1,1 0-1,-1 0-31,49 6 1130,-43-5-1329,6 2 211,0 0-1,0 0 1,0 1 0,0 0 0,-1 1 0,1 0 0,-1 1 0,-1 1-1,1-1 1,-1 2 0,0-1 0,-1 2 0,0-1 0,0 1 0,-1 0-1,0 1 1,0 0 0,-1 0 0,-1 1 0,0-1 0,0 2-1,-1-1 1,0 0 0,-1 1 0,-1 0 0,0 0 0,0 0 0,-1 1-1,0-1 1,-2 0 0,1 5-12,-1-11 7,0 0 1,0-1-1,-1 1 0,0 0 0,0 0 1,0-1-1,0 1 0,-3 4-7,3-9-4,1 0 0,-1 1 0,0-1 0,0 0 0,0 0 0,0 0 0,0 0 0,0 0 0,0 0 0,0 0 0,-1-1 0,1 1 0,0 0 0,0-1 0,-1 1 0,1-1 0,0 1 0,-1-1 0,1 1 0,-1-1 0,1 0 0,0 0 0,-1 0 0,1 0 0,-1 0 0,1 0 0,0 0 0,-1 0 0,1-1 0,-1 1 0,1-1 0,0 1 0,-1-1 0,1 1 0,0-1 0,-1 1 0,1-1 0,0 0 0,0 0 0,0 0 4,-2-1-5,1 1 0,0-1-1,-1 0 1,1-1 0,0 1-1,0 0 1,1-1 0,-1 1-1,0-1 1,1 1 0,-1-1-1,1 0 1,0 1 0,0-1 0,0 0-1,0 0 1,1 0 0,-1 0-1,1 0 1,-1-2 5,-2-70-84,3 52 74,-2-152-61,2 174 74,0 1 0,0 0 0,-1 0 0,1-1 0,0 1 0,0 0 0,-1 0 0,1 0 0,0 0 0,-1-1 0,1 1 0,0 0-1,-1 0 1,1 0 0,0 0 0,-1 0 0,1 0 0,0 0 0,-1 0 0,1 0 0,0 0 0,-1 0 0,1 0 0,0 0 0,-1 0-1,1 0 1,0 0 0,-1 1 0,1-1 0,0 0 0,-1 0 0,1 0 0,0 0 0,0 1 0,-1-1 0,1 0 0,0 0 0,0 1-1,-1-1 1,1 0 0,0 0 0,0 1 0,0-1-3,-15 10 16,12-5-4,1 0 1,-1 0 0,1 1 0,0-1-1,0 0 1,0 1 0,1-1-1,0 1 1,0 0 0,0-1 0,1 4-13,0 71 12,2-41-201,-2-32-97,1 0 1,0 0-1,0 0 0,1 0 1,0-1-1,0 1 0,1 0 1,0 1 285,5 12-1644,-2-1-1134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2:24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1071 3300,'-138'-206'6014,"135"202"-5944,0 0-1,0 1 1,0-1-1,0 1 1,-1 0-1,1 0 1,-1 0 0,0 0-1,0 1 1,0-1-1,0 1 1,0 0-1,0 0 1,-1 1-1,1-1 1,-3 0-70,7 3 12,0-1 0,0 1 1,-1-1-1,1 0 0,0 1 0,0-1 0,0 0 1,0 1-1,0-1 0,0 1 0,0-1 0,0 0 1,0 1-1,0-1 0,0 1 0,0-1 0,0 0 1,0 1-1,0-1 0,0 1 0,0-1 0,0 0 1,1 1-1,-1-1 0,0 1 0,0-1 0,0 0 1,1 1-1,-1-1 0,0 0 0,0 0 0,1 1 1,-1-1-1,0 0 0,1 0 0,-1 1 0,1-1-12,11 15 153,1-5-97,1-2 0,0 0 0,0 0-1,1-2 1,0 1 0,0-2 0,1 0 0,9 1-56,31 5-353,47 3 353,-33-5-104,20 1-80,0-4-1,1-4 1,11-4 184,-97 2-22,1 0-1,-1 0 1,0-1 0,1 0 0,-1 0 0,0 0 0,0-1 0,0 0 0,0 0-1,0 0 1,3-2 22,-5 2-15,-1 0 1,0 0-1,0 0 0,0 0 0,-1 0 0,1 0 0,0 0 0,-1-1 0,1 1 0,-1-1 0,0 1 0,0-1 0,0 1 1,0-1-1,0 0 0,-1 0 0,1 1 0,-1-1 0,0 0 0,0 0 0,0 1 0,0-3 15,0-7-4,0 0 0,-1 0 0,-1-1-1,0 1 1,0 0 0,-1 0 0,-1 1 0,0-1-1,0 1 1,-1-1 0,-1 2 0,0-1 0,0 0-1,-1 1 1,-1 0 0,-3-3 4,-5-5 23,-1 1 0,-1 0 0,0 1-1,-1 1 1,-1 1 0,-1 0 0,0 2 0,0 0 0,-1 2 0,-1 0-1,1 2 1,-2 0 0,-8-1-23,-12 0-3,0 1-1,-1 2 0,1 2 1,-1 3-1,0 1 0,-39 5 4,61-3 21,1 1 0,0 1 0,0 1 1,1 1-1,-1 1 0,1 1 0,1 0 0,0 2 0,0 0 0,-16 12-21,31-18-1,0 2 1,0-1 0,0 0-1,1 1 1,0 0-1,0 0 1,0 1-1,1-1 1,0 1-1,0-1 1,1 1-1,0 0 1,0 0-1,0 0 1,1 0-1,0 0 1,1 0-1,-1 1 1,1-1-1,1 0 1,-1 0-1,1 1 1,1 0 0,2 15 26,1 0 0,1-1 0,0 0 0,2 0 0,1 0 0,8 13-26,13 22-97,3-1-1,40 51 98,-53-81-33,1 0 0,2-1 1,0-1-1,2-1 0,0-2 0,21 14 33,-28-24-6,1-1 0,0-1-1,1-1 1,0 0-1,0-2 1,0 0 0,1-1-1,0-1 1,0-1 0,0-1-1,0-1 1,0-1 0,0 0-1,1-2 1,2-1 6,9-2 73,1-2 0,-1-1 0,-1-1 0,1-2 0,-2-2 0,1 0 0,-2-2 0,0-2 0,1-2-73,15-9 3,4-3 115,-2-2 0,20-18-118,-56 41 64,0 0-1,-1-1 1,0-1-1,-1 0 0,0 0 1,-1-1-1,0 0 1,-1 0-1,-1-1 1,0 0-1,2-7-63,-7 15 71,-1 0 0,1 0-1,-1 0 1,0 0 0,0 0 0,-1 0-1,0 0 1,0-1 0,0 1 0,-1 0-1,1 0 1,-3-6-71,2 10 12,0-1 1,0 1-1,0-1 0,0 1 1,-1 0-1,1 0 1,0 0-1,-1 0 0,0 0 1,0 0-1,1 0 0,-1 0 1,0 0-1,-1 1 0,1-1 1,0 1-1,0 0 0,-1 0 1,1-1-1,0 2 0,-1-1 1,1 0-1,-1 0 0,1 1 1,-1-1-1,0 1 0,1 0 1,-1 0-1,0 0 1,0 0-13,2 0-2,0 0 0,-1 0 1,1 0-1,0 0 0,-1 0 1,1 0-1,0 0 1,0 0-1,0 1 0,-1-1 1,1 0-1,0 1 0,0-1 1,0 1-1,0 0 0,-1-1 1,1 1-1,0 0 1,0 0-1,1-1 0,-1 1 1,0 0-1,0 0 0,0 0 1,0 0-1,1 0 1,-1 0-1,0 0 0,0 2 2,-1 37-20,3-19 71,0-14-50,0 1 0,0-1 1,1 1-1,0-1 0,0 1 0,1-1 1,0 0-1,0 0 0,1 0 1,0 0-1,0-1 0,0 0 0,1 1-1,15 18-32,1 0 0,13 10 32,-15-16 7,-10-10 0,1 0 0,0 0-1,0-1 1,1 0 0,6 3-7,-13-9-4,-1 0 0,1 0-1,0 0 1,-1-1 0,1 1 0,0-1 0,0 0 0,0 0-1,0 0 1,0-1 0,0 1 0,0-1 0,1 0 0,-1 0 0,0 0-1,0-1 1,0 1 0,0-1 0,0 0 0,0-1 4,-1 1-16,-1-1 0,0 0 0,1 0 1,-1 0-1,0 0 0,0 0 0,0-1 0,-1 1 0,1-1 1,0 1-1,-1-1 0,0 0 0,1 1 0,-1-1 0,0 0 1,-1 0-1,1 0 0,0-1 16,10-63-163,-9 49 161,7-57-27,-6 38 44,1 1 0,2-1 0,2 1 0,1 0 0,14-31-15,-23 64 6,1 1 1,0-1 0,0 0 0,0 1-1,1 0 1,-1-1 0,0 1-1,1 0 1,0 0 0,-1 0-1,1 0 1,0 0 0,0 0-1,0 0 1,0 0 0,0 1-1,1-1 1,-1 1 0,0 0 0,1 0-1,-1 0 1,1 0 0,-1 0-1,1 0 1,0 1 0,-1-1-1,1 1 1,0-1 0,-1 1-1,1 0 1,0 0 0,0 1-1,-1-1 1,1 0 0,0 1-1,-1 0 1,1 0 0,-1-1 0,1 1-1,0 1-6,11 5 56,-1 1-1,1 0 0,-1 1 1,-1 1-1,0 0 0,5 5-55,2 2 24,-8-9-40,-1 0 1,0 1 0,0 1-1,-1-1 1,0 1 0,-1 1 0,0 0-1,-1 0 1,0 0 0,-1 1 0,0 0-1,0 1 1,-2-1 0,0 1 0,0 0-1,-1 0 1,0 0 0,-1 0-1,-1 5 16,-1-7-182,0-1 0,-1 1 0,-1-1 0,0 1-1,0-1 1,-1 1 0,0-1 0,-4 8 182,5-14-61,1-1 1,-1 1-1,0-1 1,0 0 0,0 0-1,-1 0 1,1 0-1,-1 0 1,1-1-1,-1 1 1,0-1-1,0 0 1,0 1-1,0-1 1,0-1-1,-1 1 1,1 0 0,-1-1-1,1 0 1,-1 1-1,1-2 1,-1 1-1,0 0 1,0-1-1,1 1 1,-2-1 60,4-2-5,0 0 0,0-1 0,0 1 0,1 0 0,-1 0 0,1-1-1,0 1 1,-1 0 0,1-1 0,0 1 0,0 0 0,1-1 0,-1 1 0,0 0 0,1-1 5,-1 0 15,3-11 46,0 1 0,1 0-1,1 0 1,0 0 0,1 0-1,0 1 1,1 0 0,0 0-1,1 1 1,0 0 0,2-1-61,18-30 255,24-40 213,150-253 848,-173 278-1132,-2-1-1,-2-1 1,-3-1-1,-3-2 1,-2-3-184,-10 34 63,-2 0 0,-1 0 1,0-12-64,-4 41 70,5 41 481,45 255-819,87 279 268,-105-446-34,-16-71-2,2 11 131,-14-49-493,-4-16-4,-2-6-170,-109-186 677,82 131 178,-18-53-283,39 89 97,1 0 0,1 0 1,1-1-1,2 1 1,0-1-1,0-20-97,3 42 24,1 1 1,-1-1-1,0 1 0,1 0 0,-1-1 0,1 1 0,0 0 1,-1-1-1,1 1 0,0 0 0,0 0 0,-1 0 1,1 0-1,0 0 0,0-1 0,0 2 0,1-1 1,-1 0-1,0 0 0,0 0 0,0 0 0,1 1 0,-1-1 1,0 1-1,1-1 0,-1 1 0,1-1 0,-1 1 1,0 0-1,1 0 0,-1 0-24,57-6 203,-41 5-166,142-8 243,-19 2-251,64-15-29,-188 19-457,30-4-197,-15 6-4780,-31 1 1665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53:00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16 341 9105,'-6'-37'2015,"1"0"0,1-28-2015,4 98 87,-1 18-68,3-1 1,2 1 0,3 8-20,-1-23 16,1 0 0,2 0-1,2 0 1,1-1-1,5 8-15,-13-35-5,0 0-1,0 0 0,0-1 0,1 1 0,0-1 1,1 0-1,-1 0 0,1-1 0,1 0 0,-1 0 0,1 0 1,0-1-1,0 0 0,1-1 0,-1 1 0,1-1 1,0-1-1,0 1 0,1-2 0,-1 1 0,1-1 1,-1 0-1,1-1 0,6 1 6,-4-2-3,1 0 1,-1-1-1,0 0 1,0 0-1,0-2 0,0 1 1,-1-1-1,1-1 1,0 0-1,-1 0 1,2-2 2,4-4-2,0 0 1,0 0 0,-1-1 0,-1-1-1,0-1 1,6-7 1,15-20 2,-2-2-1,-2-1 1,-1-1 0,5-15-2,-7 9-23,-1 0 0,-3-2 0,0-3 23,-15 29-29,-1-1 0,0 0 0,-3 0 0,0 0 0,-1-1 0,-2 1 0,-1-9 29,-1 35-71,0 0 1,0 1-1,0-1 0,0 0 0,0 0 0,0 0 0,0 0 1,-1 1-1,1-1 0,0 0 0,-1 0 0,1 1 1,-1-1-1,1 0 0,-1 0 0,1 1 0,-1-1 0,1 0 1,-1 1-1,0-1 0,1 1 0,-1-1 0,0 1 71,1-1-94,0 1-1,-1 0 1,1 0-1,0 0 1,-1 0-1,1 0 0,0 0 1,-1 0-1,1 0 1,0 0-1,0 0 1,-1 0-1,1 0 1,0 0-1,-1 0 0,1 0 1,0 0-1,0 0 1,-1 0-1,1 0 1,0 1-1,0-1 0,-1 0 1,1 0-1,0 0 1,0 0-1,-1 1 1,1-1-1,0 0 0,0 0 1,0 1-1,-1-1 1,1 0-1,0 0 1,0 1-1,0-1 1,0 0-1,0 0 0,-1 1 1,1-1-1,0 0 1,0 1-1,0-1 1,0 0-1,0 0 0,0 1 1,0-1-1,0 0 1,0 1-1,0-1 1,0 0-1,0 0 0,1 1 1,-1-1 94,0 13-3036</inkml:trace>
  <inkml:trace contextRef="#ctx0" brushRef="#br0" timeOffset="648.659">1108 477 11345,'1'-127'2609,"-1"-68"-1106,50 477-1555,-45-260 43,1 0-1,1 0 0,1-1 0,0 0 1,2 0-1,4 6 10,-10-22-14,-1 0 1,1 0-1,-1 0 1,1-1-1,1 1 1,-1-1-1,1 0 1,-1 0 0,1 0-1,0-1 1,1 0-1,0 0 14,-3-1-13,1-1 1,-1 0-1,1 0 0,0 0 0,-1-1 0,1 1 0,0-1 1,0 0-1,-1 0 0,1 0 0,0 0 0,0-1 0,-1 0 1,1 1-1,0-1 0,-1-1 0,1 1 0,-1 0 1,0-1-1,3-1 13,0-1-6,0 0 0,0 0 0,0 0 0,-1-1 0,0 0 0,0 0 0,0 0 0,-1 0 0,0-1 0,0 0 0,0 0 0,-1 0 1,1 0-1,-1-1 0,-1 1 0,0-1 0,0 1 0,0-1 0,0-4 6,3-16 18,-2-1 0,-1 1 0,-1-1 0,-2-9-18,1 7 25,-1-35 139,3 78-125,-1-1-1,-1 0 0,0 1 1,-1-1-1,0 2-38,-1 26 21,6 79 378,7 12-399,0-11 52,-6 12-52,-5-105-22,1 1 50,-1 0 0,-2 1 0,0-1 0,-2 0-1,-7 24-27,10-46-14,-1 0 0,0-1 0,0 1 0,0-1 0,-1 0 0,0 0-1,0 0 1,0 0 0,0 0 0,-1 0 0,0-1 0,0 0 0,0 0 0,0 0 0,-1 0-1,0-1 1,1 1 0,-1-1 0,0 0 0,-1-1 0,1 0 0,0 1 0,-1-1 0,0-1-1,1 1 1,-1-1 0,0 0 0,0-1 0,1 1 0,-1-1 0,-1 0 14,-6 0-85,-1-1 1,0 0-1,1-1 1,-1 0 0,-13-5 84,23 6-45,-1-1 1,0 0-1,1 0 1,-1 0 0,1 0-1,-1-1 1,1 0-1,0 1 1,0-2 0,0 1-1,1 0 1,-1-1-1,1 0 1,0 1 0,0-1-1,0-1 1,1 1-1,-1-1 45,-2-17-444,8 13-864,6 7-3316,4 9 1293</inkml:trace>
  <inkml:trace contextRef="#ctx0" brushRef="#br0" timeOffset="1017.001">1901 1016 13161,'4'-6'156,"0"-1"0,1 1 0,0 0 0,0 0 0,0 1 0,0 0-1,1 0 1,0 0 0,0 0 0,1 1 0,-1 0 0,1 1 0,0-1 0,0 1-1,0 1 1,1-1-156,8-1-151,0 1 0,1 1 0,-1 0-1,0 1 1,1 1 0,-1 0 0,1 1 151,-6 0-454,-1 0 1,1 0-1,-1 1 1,1 0 0,-1 1-1,4 1 454,-9-1-786,0-1-1,0 0 0,0 1 1,-1 0-1,1 0 0,-1 1 1,0-1-1,2 3 787,-1-4-2119,0-1 87</inkml:trace>
  <inkml:trace contextRef="#ctx0" brushRef="#br0" timeOffset="1347.543">2132 772 10953,'-7'-6'33,"-12"-12"2677,19 17-2662,1 1 1,-1-1 0,0 0 0,1 1 0,-1-1-1,1 0 1,-1 1 0,1-1 0,-1 0 0,1 1-1,-1-1 1,1 1 0,-1-1 0,1 1 0,0-1-1,-1 1 1,1-1 0,0 1 0,0 0 0,-1-1-1,1 1 1,0 0 0,0 0 0,-1-1 0,1 1-1,0 0 1,0 0 0,0 0 0,-1 0 0,1 0-1,0 0 1,0 0 0,0 1-49,91-20-546,58-11-6578,-113 25 3120</inkml:trace>
  <inkml:trace contextRef="#ctx0" brushRef="#br0" timeOffset="1681.938">2721 456 14001,'-1'-8'307,"1"0"-1,1 0 1,-1 0-1,1 0 1,1 0-1,-1 0 1,1 0-1,1 0 1,3-7-307,0 102 276,-2-45-254,1-1-1,3 1 1,1-2-1,11 31-21,-14-54 19,0 0-1,2 0 1,0-1 0,0 0-1,2-1 1,0 0-1,0 0 1,1-1-1,1 0 1,1-1-1,0-1 1,4 3-19,-16-13 22,1-1 0,-1 0 0,1 0 1,0 0-1,-1 0 0,1-1 0,0 1 0,-1 0 0,1-1 0,0 1 1,0-1-1,0 0 0,-1 1 0,1-1 0,0 0 0,0 0 0,0 0 1,0 0-1,0-1 0,-1 1 0,1 0 0,0-1 0,0 1 0,0-1 1,-1 0-1,1 0 0,0 1 0,-1-1 0,1 0 0,-1 0 0,1-1 1,-1 1-1,1 0 0,-1 0 0,0-1 0,0 1 0,0-1 1,1-1-23,7-8 29,-2-1 0,1 0 1,-1 0-1,-1-1 1,0-2-30,6-9 31,102-216-439,-59 119 179,34-52 229,0 22-1172,-89 151 1013,0 0-1,0-1 0,1 1 1,-1 0-1,0-1 0,0 1 1,1 0-1,-1 0 0,0-1 1,1 1-1,-1 0 0,0 0 1,1-1-1,-1 1 0,0 0 1,1 0-1,-1 0 0,1 0 1,-1-1-1,0 1 0,1 0 1,-1 0-1,1 0 0,-1 0 1,0 0-1,1 0 1,-1 0-1,1 0 0,-1 0 1,0 0-1,1 0 0,-1 1 1,1-1-1,-1 0 0,0 0 1,1 0-1,-1 0 0,0 1 1,1-1-1,-1 0 0,0 0 1,1 1-1,-1-1 0,0 0 1,1 0-1,-1 1 0,0-1 1,0 0-1,1 1 0,-1-1 160,6 9-3409</inkml:trace>
  <inkml:trace contextRef="#ctx0" brushRef="#br0" timeOffset="2029.588">3557 779 10457,'0'0'959,"0"0"-236,0 0-178,0 0-114,0 0-55,0 0-43,0 0-81,0 34 400,1-30-636,1 1 1,-1 0-1,1-1 1,0 0-1,0 1 0,1-1 1,-1 0-1,1 0 1,0 0-1,0-1 0,3 4-16,40 37 313,-32-33-84,2 0-1,-1 0 0,1-2 1,2 1-229,-13-7 121,-1-1 1,1 0-1,-1 0 1,1 0-1,0-1 1,0 1 0,-1-1-1,1 0 1,0-1-1,0 1 1,0-1-1,0 0 1,0 0-1,0-1 1,0 1-1,0-1 1,5-1-122,-8 0 58,1 0 0,0 0 0,-1 0 0,1 0 0,-1-1 0,0 1 0,1 0 0,-1-1 0,0 0 0,-1 1 0,1-1 0,0 0 0,-1 0 0,0 0 0,1 0 0,-1 0 0,-1-1 0,1 1 0,0 0 0,-1 0 0,1-4-58,1-12 312,-1-1 1,0 0 0,-2-5-313,1 5 389,0 1-344,1 6 96,-1 0-1,-1 1 1,0-1-1,0 0 1,-1 1-1,-1-3-140,2 13-148,0-1-1,0 0 0,0 1 0,0-1 0,0 1 0,-1 0 0,1-1 1,-1 1-1,1 0 0,-1 0 0,0 0 0,0 0 0,0 0 1,0 0-1,0 1 0,0-1 0,0 1 0,-1-1 0,1 1 0,-1 0 1,1 0-1,-1 0 0,1 0 0,-1 1 0,1-1 0,-1 0 1,0 1-1,0 0 0,1 0 0,-1 0 0,0 0 149,0 0-366,0-1 0,0 1-1,0 0 1,0 1 0,0-1-1,0 0 1,0 1 0,0 0-1,1-1 1,-1 1 0,0 0-1,0 1 1,1-1 0,-1 0-1,1 1 1,-1 0 0,1-1-1,-1 1 1,1 0 0,0 0-1,0 0 1,0 1 0,-1 0 366,-14 22-4787</inkml:trace>
  <inkml:trace contextRef="#ctx0" brushRef="#br0" timeOffset="4096.444">3537 836 8429,'-13'-10'1106,"-1"3"277,10 30-979,4-14-361,0-1 0,0 1 0,1-1 0,0 1 0,0-1 0,1 0 0,0 1 0,1-1 0,0 0-1,0 0 1,1 0 0,0-1 0,0 1 0,0-1 0,1 0 0,1 0 0,-1-1 0,1 0 0,0 1-1,6 3-42,0 1 184,1-1 0,0 0 0,0-1-1,1-1 1,0 0 0,1-1-1,0-1 1,0 0 0,0 0 0,1-2-1,-1 0 1,1-1 0,0-1-1,0 0 1,15 0-184,-29-2 34,-1 0 0,0 0-1,0 0 1,0 0 0,1 0 0,-1 0-1,0 0 1,0-1 0,1 1 0,-1 0-1,0-1 1,0 1 0,0-1 0,0 1-1,0-1 1,0 1 0,1-1 0,-1 0 0,0 1-1,-1-1 1,1 0 0,1 0-34,2-26 217,-4 10-239,7-208 219,-7 223-206,-1-1-1,0 1 1,0 0-1,0 0 1,0 0-1,-1 0 0,1 0 1,0 0-1,-1 0 1,0 0-1,1 0 1,-1 0-1,0 1 0,0-1 1,0 1-1,0 0 1,0-1-1,0 1 1,0 0-1,0 0 0,-3-1 10,3 1-33,0 0-1,0 0 1,0 0-1,0 1 1,0-1-1,0 0 0,0 1 1,0-1-1,0 1 1,-1 0-1,1-1 1,0 1-1,0 0 0,0 1 1,-1-1-1,1 0 1,0 1-1,0-1 1,0 1-1,0-1 0,-1 1 1,1 0-1,0 0 1,0 0 33,1 4-21,-1-1 0,0 1 0,1-1 1,0 1-1,0 0 0,0-1 1,1 1-1,-1 0 0,1 0 0,1-1 1,-1 1-1,0 0 0,1 1 21,0 9-16,-1-2-7,1 0 0,0-1 0,1 1 0,0 0 1,1-1-1,1 0 0,0 0 0,0 0 0,1 0 0,3 4 23,-5-11-1,0 0-1,0 0 1,0 0 0,1 0-1,0 0 1,0-1-1,0 0 1,1 0-1,-1 0 1,1 0 0,0-1-1,0 0 1,0 0-1,1 0 1,-1-1-1,1 1 1,-1-1 0,1 0-1,0-1 1,0 0-1,0 0 1,0 0-1,0 0 2,6-1 53,-1 1 0,1-1 0,-1-1 0,0 0-1,11-2-52,-19 2 17,1 0-1,0-1 0,-1 1 0,1-1 0,-1 0 1,0 0-1,1 0 0,-1 0 0,0-1 1,0 1-1,0-1 0,-1 1 0,1-1 0,-1 0 1,1 0-1,-1-1 0,0 1 0,1-3-16,4-10 15,0 0 0,-2 0-1,0-1 1,0 1 0,-2-1-1,0 0 1,-1 0 0,-1 0-1,0 0 1,-1-1 0,-1 1-1,-1 0 1,-3-13-15,3 17-8,-1-1 0,0 1 1,-1-1-1,0 1 0,-1 0 1,-1 0-1,0 1 0,-1 0 0,0 0 1,-1 1-1,0-1 0,-1 2 1,0-1-1,-1 1 0,0 1 0,0-1 1,-4 0 7,7 6-6,0 0 0,-1 0 0,0 1 0,0 0 1,0 0-1,0 1 0,-1 0 0,1 0 0,-1 1 0,1 0 0,-1 1 1,1 0-1,-1 0 0,1 1 0,-1 0 0,1 1 0,-1-1 1,1 1-1,-1 1 6,-4 2-4,0 0 0,0 0 0,0 1 0,1 0 0,0 1 0,1 1 0,0 0 0,0 0 0,0 1 0,1 1 0,-5 6 4,7-6-5,0 0 0,1 0 0,1 1 0,0 0 0,0 1 0,1-1 0,1 1 1,0 0-1,0 0 0,1 1 0,1-1 0,-1 4 5,-1 26-42,2 1 0,2-1 1,1 1 41,0-36-2,-1 1-2,2 0-1,-1 0 1,1 0-1,0 0 1,1 0-1,0-1 1,0 1-1,1-1 1,0 1-1,0-1 1,0-1-1,1 1 1,0-1 0,1 1-1,-1-1 1,1-1-1,0 1 1,1-1-1,-1 0 1,3 0 4,1 2 31,1 0 0,0 0 1,0-2-1,1 1 0,0-1 0,0-1 1,0 0-1,1-1 0,-1-1 1,1 1-1,-1-2 0,8 1-31,-3-3 32,1 0 0,-1 0 1,-1-2-1,1 0 0,0-1 0,-1-1 0,1 0 1,-2-1-1,13-7-32,-18 8 59,0-1 0,-1 0 0,1 0 0,-1-1 0,0-1 0,-1 1 0,0-1-1,0-1 1,-1 1 0,0-1 0,0-1 0,-1 1 0,0-1 0,-1 0 0,1-3-59,-4 7 1,0 1 0,0-1-1,0 0 1,-1 0 0,0 0 0,0 0-1,-1 0 1,0 0 0,0 0 0,0 0 0,-1 0-1,0 0 1,0 0 0,0 0 0,-1 1-1,0-1 1,0 0 0,0 1 0,-1-1-1,1 1 1,-2 0 0,1 0 0,0 0-1,-1 0 1,0 0 0,0 1 0,0 0-1,-1 0 1,-4-4-1,-10-7-19,-1 0 0,0 0 0,-1 2 0,-1 1 0,-12-5 19,22 11-52,0 2-1,0 0 1,-1 0 0,1 1 0,-1 0 0,0 1 0,0 1 0,0 0 0,0 1 0,0 0-1,-4 1 53,15 0-19,0 0 0,-1-1-1,1 1 1,0 0 0,0 0-1,0 0 1,0 1-1,0-1 1,0 0 0,0 1-1,0-1 1,0 1 0,1 0-1,-1-1 1,1 1-1,-1 0 1,1 0 0,0 0-1,0 0 1,0 0 0,0 0-1,0 1 1,0-1-1,0 0 1,1 0 0,-1 1-1,1-1 1,0 0 0,-1 3 19,0 12-79,-1-1 1,2 1 0,0 0 0,1 1 78,0 6-52,0-15 29,0 0-1,0 0 1,1-1 0,0 1 0,1 0 0,-1 0 0,2-1 0,-1 0-1,1 0 1,1 0 0,-1 0 0,1 0 0,1-1 0,-1 0 0,1 0 0,0-1-1,1 1 1,1-1 23,-2 0 18,0-1 1,1 0-1,-1 0 0,1-1 0,0 0 0,1 0 1,-1-1-1,1 0 0,-1 0 0,1-1 0,0 0 1,0 0-1,0-1 0,0 0 0,0 0 0,0-1 0,1 0 1,-1 0-1,0-1 0,2-1-18,-8 2 12,0-1 0,-1 0 0,0 0 0,1 0 1,-1 0-1,0 0 0,1 0 0,-1 0 0,0 0 0,0 0 0,0-1 0,0 1 0,0 0 1,0-1-1,0 1 0,0-1 0,-1 1 0,1-1 0,-1 0 0,1 1 0,-1-1 0,1 1 1,-1-1-1,0 0 0,0 1 0,0-1 0,0-1-12,0-56 14,-2 41 36,1 2-88,-1 1-1,-1-1 0,0 1 0,-1 0 0,-1 0 0,-1 1 1,0 0-1,0 0 0,-2 0 0,1 0 0,-2 1 0,0 1 1,0-1-1,-1 2 0,-1-1 0,0 1 0,0 1 0,-1 0 1,-1 0-1,0 2 0,-8-5 39,17 11-299,0 0-1,0 1 1,-1-1-1,1 1 1,-1 0-1,1 0 1,-1 1-1,1-1 1,-1 1-1,1 0 1,-1 0-1,1 1 1,-1-1-1,1 1 1,-1 0 0,1 0-1,0 1 1,-1-1-1,0 2 300,-8 12-2887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4:00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15 184 8961,'-2'0'-92,"2"0"167,-1 0 1,1 0 0,0 0-1,-1 0 1,1 0-1,0 0 1,-1 0-1,1 0 1,-1 1-1,1-1 1,0-1-1,-1 1 1,1 0-1,-1 0 1,1 0-1,0 0 1,-1 0 0,1 0-1,0 0 1,-1 0-1,1-1 1,-1 1-1,1 0 1,0 0-1,-1-1 1,1 1-1,0 0 1,0 0-1,-1-1 1,1 1-1,0 0 1,0-1-1,-1 1 1,1 0 0,0-1-1,0 1 1,0 0-1,0-1 1,-1 1-1,1 0 1,0-1-1,0 1 1,0-1-1,0 1 1,0 0-1,0-1 1,0 1-1,0-1 1,0 1 0,0 0-1,0-1 1,0 1-1,1-1 1,-1 1-1,0-1-75,37 1 515,24 4-328,0 3 0,0 2-1,27 9-186,17 2-115,-6-5 218,2-5 0,-1-3 1,1-5-1,36-7-103,-103 1-209,-2-2 0,1-1-1,-1-2 1,0-1 0,-1-1 0,0-2 0,-1-1 0,0-2-1,-1 0 1,-1-2 0,0-2 209,-20 15-422,0-1-1,0 0 0,0-1 1,-1 1-1,0-1 1,0-1-1,-1 1 1,0-1-1,0 0 1,-1-1-1,0 1 1,1-4 422,-4-5-3405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4:00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23 180 13429,'-2'-1'29,"1"0"-1,-1 0 1,0 0-1,1 0 1,0 0-1,-1-1 1,1 1-1,0-1 1,0 1-1,0-1 1,0 1-1,0-1 1,0 0-1,0 0 1,0 1-1,1-1 1,-1 0-1,1 0 1,-1 0-1,1 1 1,0-1-1,-1-2-28,2 2 56,0 0-1,0 0 0,-1 0 0,1 0 0,0 0 0,1 0 0,-1 0 1,0 0-1,1 0 0,-1 1 0,1-1 0,-1 0 0,1 1 0,0-1 1,-1 1-1,1 0 0,0-1 0,0 1 0,1 0-55,24-15 90,2 2-1,0 0 1,0 2 0,1 2-1,1 0 1,0 2 0,0 2-1,0 0 1,15 1-90,33-1-87,1 4 0,-1 4-1,18 4 88,30 9 205,55 16-205,-49-7 448,28-3-448,-118-18-397,-1-1-1,34-5 398,-74 3-120,-1 0 0,0 0-1,0 0 1,0 0 0,0-1-1,0 1 1,0 0-1,0-1 1,-1 1 0,1-1-1,0 1 1,0-1-1,0 0 1,0 1 0,0-1-1,-1 0 1,1 0 0,0 1-1,-1-1 1,1-1 120,6-5-1772,3 0-1251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4:48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1073 575 11097,'-30'4'51,"0"0"-1,0 2 1,0 1 0,1 1 0,0 2-1,-24 12-50,45-19 5,0 1-1,0 1 0,0 0 0,0 0 1,1 0-1,0 1 0,0 0 1,1 0-1,-1 1 0,1 0 0,1 0 1,0 0-1,0 1 0,0 0 0,1 0 1,0 0-1,0 0 0,1 1 0,0-1 1,0 1-1,1 0 0,1 0 0,-1 0 1,1 8-5,0 16 30,1 0 0,1 0 0,2 0 0,2-1 0,3 10-30,-3-21 43,2-1 1,0 0 0,1-1 0,1 1 0,1-2 0,0 1 0,1-1 0,13 13-44,-10-12 49,2-1-1,1-1 0,0-1 1,1-1-1,0 0 1,1-1-1,1-1 0,0-1 1,1 0-1,1-2 1,-1-1-1,1 0 0,1-2 1,5 1-49,-11-4 42,1 0 0,-1-2 0,0 0 0,1-1 0,-1-1 1,1 0-1,-1-1 0,1-1 0,-1-1 0,0-1 0,0 0 0,0-1 0,-1-1 1,1 0-1,-1-1 0,-1-1 0,1 0 0,-1-2 0,10-8-42,2-4-1,-1-2 0,-2-1 0,0-1-1,-2-1 1,19-29 1,-1-5-18,-4-1 0,12-29 18,-6 4 34,-5-3 1,-3-1-1,2-20-34,-23 64 68,-2-2-1,-3 1 0,-1-1 1,-3 0-1,-2 0 1,-1 0-1,-4-12-67,2 54-4,1 0-1,-2 0 1,1 0 0,-1 0 0,0 1-1,0-1 1,0 0 0,-1 1 0,0-1-1,-1 1 1,1 0 0,-1 0 0,0 1-1,-1-1 1,1 1 0,-6-5 4,3 5-1,0 0 1,-1 0 0,1 0 0,-1 1-1,0 0 1,-1 1 0,1 0-1,-1 0 1,1 0 0,-1 1 0,0 1-1,0-1 1,-1 2 0,-33-3-10,-1 1 0,0 3 0,0 2 0,0 2 0,1 1 0,0 3 0,0 1 0,1 2 0,-36 16 10,-11 9-51,1 5-1,2 3 0,-76 54 52,46-20 23,3 5 1,5 5-1,3 5 0,4 4 0,5 4 1,-58 83-24,140-166-34,1 0 0,1 1 0,1 0-1,0 1 1,-6 18 34,15-32-25,0 0 0,0 0 0,0 1-1,1-1 1,0 0 0,0 1-1,1-1 1,0 1 0,1 3 25,-1-7-39,1 0 0,0-1 0,0 1 0,0 0 0,1-1 0,-1 1 0,1-1 0,0 1 0,0-1 0,0 0 0,0 0 0,1 0 0,-1 0 0,1 0 0,-1 0 0,1-1 0,0 1 0,1 0 39,9 5-59,0-1 0,0-1 0,1 1 0,0-2 0,0 0 0,0-1 0,1 0 1,-1-1-1,1-1 0,0-1 0,6 1 59,14-1 22,-1-1 0,1-2 0,-1-1 0,16-5-22,-13 0 32,0-2 0,0-2 0,-2-1 0,1-1-1,-2-3 1,18-11-32,55-37 204,30-27-204,-107 71 34,20-14-23,-1-2 1,-2-2-1,-2-2 1,-1-3 0,-3-1-1,32-45-11,56-69-12,-128 156 42,-1 3-18,1-1-1,-1 0 0,0 1 0,0-1 0,0 1 0,1-1 1,-1 1-1,0-1 0,1 1 0,-1-1 0,0 1 0,1-1 0,-1 1 1,0-1-1,1 1 0,-1 0 0,1-1 0,-1 1 0,1 0 1,-1-1-1,1 1 0,-1 0 0,1 0 0,0-1-11,-1 1-2,20 26-11,158 125 29,-22-21 51,45 57-67,-34-2 70,-78-84 270,40 33-340,-118-125-17,-1-1 1,1 0-1,1-1 1,-1 0-1,1 0 1,0-1-1,1-1 1,-1 0-1,1-1 1,0 0-1,0-1 1,0-1-1,1 0 1,-1 0-1,1-1 1,-1-1-1,1-1 1,-1 1-1,1-2 1,-1 0-1,0-1 1,0 0-1,0-1 1,0 0 0,0-1-1,-1-1 1,0 0-1,0-1 1,-1 0-1,0 0 1,0-1-1,0-1 17,67-59-1039,-4-4 0,40-51 1039,124-168-4339,-172 208 1499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4:49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18 518 12857,'-18'-9'320,"38"18"280,22 1-593,1-3 1,0-2-1,0-1 0,0-2 0,0-2 0,10-3-7,31 2-225,124-2-1553,-3 1-4392,-142 2 2623</inkml:trace>
  <inkml:trace contextRef="#ctx0" brushRef="#br0" timeOffset="337.249">899 1 13677,'5'9'-40,"1"-1"0,-1 1 0,2-1 0,-1 0 0,1-1 0,0 0 0,1 0 0,2 2 40,4 5-38,58 53-4,3-4 0,2-2 1,47 24 41,256 142 24,-294-174 625,-85-52-628,0-1 1,0 1-1,0-1 1,0 1-1,0 0 1,0-1-1,0 1 1,-1 0-1,1 0 1,0-1-1,0 1 1,-1 0-1,1 0 0,-1 0 1,1 0-1,-1 0 1,1 0-1,-1 0 1,1 0-1,-1 0 1,0 0-1,0 0 1,1 0-1,-1 0 1,0 1-1,0-1 1,0 0-1,0 0 1,-1 0-1,1 0 1,0 0-1,0 0 1,-1 0-1,1 0 1,0 0-1,-1 0 1,1 0-1,-1 0 1,1 0-1,-1 0 1,0 0-1,1 0 1,-1 0-1,0-1 1,0 1-1,1 0 1,-1 0-1,-1 0-21,-5 4-216,-1 1-1,1-1 0,-1 0 1,0-1-1,-5 2 217,6-2-332,-104 58-5155,64-35 1651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5:02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62 877 1728,'-61'62'816,"62"-70"3049,-2-16-3590,0 4-282,7-54 379,2 0 0,3 1 1,4 0-1,12-30-372,-14 49 125,-8 37-94,6-26 495,-2 0 0,-1-1 1,-2 0-1,-1-24-526,-5 64-43,1 1 0,0-1 0,0 0 0,1 1-1,-1-1 1,1 1 0,-1 0 0,1-1 0,0 1 0,0 0 0,1 0 0,-1 0 0,2-1 43,39-40-204,-36 38 195,4-4-87,1 0 0,0 1 0,0 0 0,1 1 0,0 0 0,3 0 96,-10 5-28,0 0 0,0 1 0,0 0 0,1 0 0,-1 0 0,1 1-1,-1 0 1,1 1 0,0-1 0,-1 1 0,1 1 0,0-1-1,-1 1 1,1 0 0,2 1 28,-5 0 1,-1-1 1,1 1-1,-1 0 0,0 0 1,1 0-1,-1 0 0,0 1 1,-1-1-1,1 1 0,0 0 1,-1 0-1,1 0 0,-1 0 1,0 0-1,0 0 0,1 4-1,25 60 75,-23-53-69,23 78 156,15 84-162,-3-7 39,-23-111-34,-1-4 154,8 54-159,-4-174-180,1-19 301,3-18-68,5 1 1,25-53-54,14-9 15,-67 162-14,-1 0-1,1 1 1,0-1-1,-1 1 0,1-1 1,0 1-1,0-1 1,0 1-1,1 0 1,-1 0-1,0-1 1,0 1-1,1 0 1,-1 0-1,1 0 1,-1 0-1,1 0 0,-1 1 1,1-1-1,-1 0 1,1 1-1,0-1 1,-1 1-1,1-1 1,0 1-1,-1 0 1,1 0-1,0 0 0,0 0 1,-1 0-1,1 0 1,0 0-1,0 1 1,-1-1-1,2 1 0,17 0-19,12-2-36,-12 1 22,0-1 0,0 2 0,0 1 0,0 1 0,14 3 33,-28-4 11,0 0 0,0 0 0,0 1 0,0-1 1,-1 2-1,1-1 0,-1 0 0,0 1 0,0 0 0,0 0 0,-1 1 0,1-1 0,-1 1 0,0 0 0,0 0 0,-1 0 0,0 1 0,0-1 0,0 1 0,1 3-11,24 65 55,-4 2 1,-2 5-56,16 49 35,-31-110-20,-3-12 43,-1-1 0,-1 2 0,1-1 0,-1 0-1,-1 0 1,1 3-58,10-82 53,-6 21-45,1-13 19,3-1 0,2 2 0,10-24-27,-1 34-71,-15 37 35,0 0-1,-1 0 0,0 0 1,0-7 36,-4 27 26,0 0 1,0-1-1,0 1 0,1-1 0,0 1 1,0-1-1,0 0 0,0 0 1,1 0-1,-1 0 0,1 0-26,37 49-178,-27-40 168,1-1-1,0 0 1,1-2 0,0 0-1,1 0 1,0-1-1,10 3 11,-11-5 102,-1 0-1,0 1 1,0 0-1,-1 1 1,0 1-1,0 0 1,-1 1-1,0 0 1,4 6-102,-8-4 45,0 0 0,0 1 0,-2 0 1,0 0-1,0 0 0,-1 1 0,-1-1 0,0 1 0,0 12-45,3 28-9,-2 0 0,-3 3 9,-1-41 16,1 107-199,3 56-1925,-5-176 1929,0-2-12,-1 1-1,1-1 1,1 0-1,-1 1 1,0-1 0,0 0-1,1 0 1,-1 1-1,1-1 1,0 0-1,0 0 1,0 0 0,0 0-1,0 0 1,0 0-1,0 0 1,0 0-1,1 0 1,-1-1 0,1 1-1,0 0 192,9-1-2211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4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12593,'33'109'1329,"-5"66"-1149,-7 1 1,-9 0-1,-7 71-180,-5-52 204,-8 0-1,-18 79-203,16-154-399,10-40-3057,0-71 2691,0-9 667,0 0 1,0 0-1,0 1 1,0-1-1,0 0 1,0 0-1,1 0 1,-1 1-1,0-1 1,0 0 0,0 0-1,1 0 1,-1 1-1,0-1 1,0 0-1,0 0 1,1 0-1,-1 0 1,0 0-1,0 0 1,1 0 0,-1 0-1,0 0 1,0 1-1,1-1 1,-1 0-1,0 0 1,0 0-1,1 0 1,-1 0-1,0 0 1,0-1-1,1 1 1,-1 0 0,0 0-1,0 0 1,1 0 97,1 0-804,12 0-2720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3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13933,'5'2'53,"0"0"1,1-1-1,-1 1 0,0-1 0,0 0 0,1 0 0,-1 0 1,1-1-1,-1 0 0,0 0 0,1-1 0,-1 1 0,6-2-53,2 1 59,10-1-24,-1-1 0,0-1-1,0-1 1,-1-1 0,1-1-1,-1 0 1,-1-2 0,3-2-35,40-22-476,53-39 476,28-15-7868,-120 75 4683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3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 20054,'0'-1'-2,"1"0"1,-1 0 0,1 0-1,-1 0 1,1 0 0,0 0-1,0 0 1,-1 0-1,1 0 1,0 0 0,0 1-1,0-1 1,0 0-1,0 1 1,0-1 0,0 0-1,0 1 1,0-1-1,0 1 1,1-1 0,-1 1-1,0 0 1,0 0 0,0-1-1,0 1 1,1 0-1,-1 0 1,0 0 0,0 0-1,1 0 1,-1 1-1,0-1 1,0 0 0,1 1 1,61 5 247,-40-2-198,97 4-563,1-4-1,-1-6 1,25-8 514,-37-2-4058,-1-6-3409,-85 12 3040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2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67 747 15093,'-19'-14'-46,"14"11"22,1 1 0,0-1 1,0 0-1,0 0 0,1-1 1,-1 1-1,1-1 0,0 0 1,0 1-1,0-2 0,0 1 1,-1-4 23,4 7 5,0 0 0,0 1 1,1-1-1,-1 0 0,0 0 1,1 0-1,-1 1 0,0-1 1,1 0-1,-1 1 0,1-1 1,-1 0-1,1 1 1,0-1-1,-1 0 0,1 1 1,0-1-1,-1 1 0,1-1 1,0 1-1,0 0 0,-1-1 1,1 1-1,0 0 0,0-1 1,0 1-1,-1 0 0,1 0 1,0 0-1,0 0-5,34-8-40,-29 7 38,104-19-972,1 6 1,45 1 973,-37 10-5523,15 5 5523,-74 3-2919</inkml:trace>
  <inkml:trace contextRef="#ctx0" brushRef="#br0" timeOffset="338.072">1236 1 11025,'0'0'-1,"-1"1"0,1-1 1,-1 0-1,1 1 0,-1-1 0,1 0 0,-1 1 1,1-1-1,-1 1 0,1-1 0,0 1 0,-1-1 0,1 1 1,0-1-1,-1 1 0,1-1 0,0 1 0,-1-1 1,1 1-1,0 0 0,0-1 0,0 1 0,0 0 1,0-1-1,0 1 0,0-1 0,0 1 0,0 0 0,0-1 1,0 1-1,0 0 0,0-1 0,0 1 0,1-1 1,-1 1-1,0 0 0,0-1 0,1 1 0,-1-1 1,0 1-1,1-1 0,-1 1 0,1-1 1,13 31-22,0-14 11,0 0 0,1-1 0,0-1 0,1-1 0,1 0 0,0-1-1,1-1 1,1 0 0,0-2 0,0 0 0,20 7 11,28 7 387,1-3 0,68 11-387,-62-15 386,-69-16-325,0 0 0,-1 0 0,1 0 0,-1 1 0,0-1 0,1 1 0,-1 0 0,0 0 0,0 1 0,0-1 0,-1 1 0,1 0 0,0 0-61,-2 0-1,0 0-1,-1 1 1,1-1-1,-1 0 1,0 1 0,1-1-1,-1 1 1,-1 0-1,1-1 1,-1 1 0,1 0-1,-1-1 1,0 1-1,0 0 1,-1 0 0,1 0 1,-3 15-655,0-1 0,-1 0 1,-1 0-1,0 0 1,-2-1-1,-2 6 655,-10 29-2081,3-3-361,0 1-280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1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434 158 9361,'-1'0'-1,"0"1"1,0-1-1,0 0 1,0 1-1,0-1 0,0 1 1,1-1-1,-1 1 1,0 0-1,0-1 1,1 1-1,-1 0 0,0 0 1,1-1-1,-1 1 1,1 0-1,-1 0 1,1 0-1,-1 0 0,1-1 1,0 1-1,-1 0 1,1 0-1,0 0 1,0 0-1,0 0 0,0 0 1,0 0-1,0 0 1,0 0-1,0 0 1,0 0 0,0 43 40,1-32-25,2 30 35,1-1 0,3 1 0,2-1 0,1 0 0,8 16-50,9 41 157,21 120 315,-8 2-1,-1 98-471,-25-125 141,-7-76-629,5 1 1,5-2-1,10 22 488,-26-133-191,14 42-1560,-15-45 1569,1 0 0,0 0 0,0-1 0,0 1 0,0 0 0,0 0 0,0-1 0,0 1 0,1-1 0,-1 1 0,0-1 0,1 1 0,-1-1 0,1 0 0,0 0 0,-1 0 0,1 0 0,0 0 0,0 0 0,1 1 182,7-2-1444</inkml:trace>
  <inkml:trace contextRef="#ctx0" brushRef="#br0" timeOffset="354.253">22 145 12645,'-19'-18'30,"19"18"-20,-1 0 0,1 0 0,0-1 1,0 1-1,0 0 0,-1 0 0,1 0 1,0-1-1,0 1 0,0 0 0,0 0 1,0-1-1,0 1 0,0 0 0,-1 0 0,1-1 1,0 1-1,0 0 0,0 0 0,0-1 1,0 1-1,0 0 0,0 0 0,0-1 1,0 1-1,0 0 0,0 0 0,1-1 1,-1 1-1,0 0 0,0 0 0,0-1 1,0 1-1,0 0 0,0 0 0,1 0 1,-1-1-1,0 1 0,0 0-10,39-4 532,-28 4-650,128-2-133,0-6 0,0-6 0,-1-6 0,53-19 251,-173 35-447,23-6-3169,0 2-1,9 1 3617,-23 6-2840</inkml:trace>
  <inkml:trace contextRef="#ctx0" brushRef="#br0" timeOffset="683.408">457 794 14893,'15'6'-48,"1"-1"1,0 0-1,0-1 0,1-1 0,-1-1 0,12 0 48,-5 1-29,44 3-197,1-4 1,-1-2 0,1-3-1,-1-3 1,34-9 225,10-7-3007,-1-5-1,96-37 3008,-169 52-2411,-3 5-361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5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1247 7405,'-7'2'389,"1"-1"-1,-1 1 1,0-1 0,0-1 0,0 1 0,0-1 0,1 0 0,-7-1-389,11 0 30,-1 0 1,1 1 0,0-1 0,0 0 0,0 0-1,0-1 1,0 1 0,0 0 0,0-1-1,0 1 1,0-1 0,1 0 0,-1 1-1,1-1 1,-1 0 0,1 0 0,0 0-1,-1 0 1,1 0 0,0 0 0,0 0 0,1-1-1,-1 1 1,0 0 0,1 0 0,-1-1-1,1 0-30,-4-27 91,2 0-1,1-1 0,1 0 0,1 1 0,6-28-90,2 0 140,2-1 0,3 2 1,3 0-1,6-12-140,22-44 190,34-60-190,-42 97 71,4 1 0,3 2 0,3 2 0,31-34-71,-77 104 20,-1 1 1,0-1 0,1 1-1,-1-1 1,1 1-1,-1-1 1,0 1 0,1-1-1,-1 1 1,1-1 0,-1 1-1,1 0 1,-1-1-1,1 1 1,0 0 0,-1 0-1,1-1 1,-1 1-1,1 0 1,0 0 0,-1 0-1,1 0 1,0 0-1,-1 0 1,1 0 0,-1 0-1,1 0 1,0 0 0,0 0-21,9 16 188,-3 44-298,-6-43 143,14 89-257,5-1-1,13 34 225,68 202-183,-92-315 172,5 22-116,3-1 0,15 29 127,-32-75 5,0-1 0,0 1 0,0-1 0,1 0 0,-1 1 0,0-1 0,0 0 0,1 1 0,-1-1 0,0 0 0,1 1 0,-1-1 0,0 0 0,1 1 0,-1-1 0,1 0-1,-1 0 1,0 0 0,1 1 0,-1-1 0,1 0 0,-1 0 0,1 0 0,-1 0 0,0 0 0,1 0 0,-1 0 0,1 0 0,-1 0 0,1 0 0,-1 0 0,1 0-1,-1 0 1,0 0 0,1 0 0,-1-1 0,1 1 0,-1 0 0,1 0 0,-1 0 0,0-1 0,1 1 0,-1 0 0,0 0 0,1-1 0,-1 1 0,0 0 0,1-1-1,-1 1 1,0 0 0,0-1 0,1 1 0,-1-1 0,0 1 0,0 0 0,0-1 0,0 1 0,1-1 0,-1 1 0,0-1 0,0 1 0,0-1-5,16-34 134,-14 29-79,105-278 337,-57 140-28,61-116-364,-105 247 22,8-21-72,-13 33 61,-1 0 0,1 0 1,-1 0-1,1 0 0,0 0 0,-1 0 1,1-1-1,0 2 0,0-1 0,0 0 1,0 0-1,0 0 0,0 0 1,0 0-1,0 1 0,0-1 0,0 1 1,0-1-1,0 0 0,1 1-11,2 41 79,6 99-376,17 71 297,-18-160-60,3-1 1,2 0-1,1-1 1,3 0-1,20 37 60,-35-80 6,0 0 0,0-1 0,1 1 0,0-1 0,0 0 0,0 0 0,0 0 0,1-1 0,0 1 0,1 0-6,-4-4 0,-1 0 0,1 0 1,0-1-1,-1 1 1,1-1-1,-1 1 0,1-1 1,0 0-1,-1 1 0,1-1 1,0 0-1,0 0 1,-1 0-1,1 0 0,0-1 1,-1 1-1,1 0 0,0-1 1,-1 1-1,1-1 1,-1 1-1,1-1 0,-1 0 1,1 0-1,-1 0 1,1 0-1,-1 0 0,0 0 1,1 0-1,-1 0 0,0 0 1,0-1-1,0 1 1,0 0-1,0-1 0,0 1 1,0-1-1,-1 1 1,1-1-1,0 0 0,40-72 30,-3-2 0,-3-2 0,-4-1 1,3-18-31,-17 50-42,50-149 604,-65 194-533,-2 2-30,1 0 1,0 1-1,0-1 1,0 1-1,0-1 1,0 1-1,-1-1 1,1 1-1,0 0 1,0-1 0,-1 1-1,1 0 1,-1 0-1,1-1 1,0 1-1,-1 0 1,0 0-1,1 0 1,-1 0-1,1 0 1,-1 0-1,0 0 1,0 0 0,13 27-58,45 122-108,-2-10-202,27 114 368,-69-184-1148,7 20-5627,-13-75 3199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3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2020 10625,'-5'4'-10,"0"1"1,0 0-1,0 0 1,0 0-1,1 1 1,0 0-1,0-1 0,1 2 1,0-1-1,0 0 1,0 0-1,1 1 0,-1 0 1,2-1-1,-1 1 1,1 0-1,0 0 1,0 0-1,1 0 0,0 0 1,0 0-1,1-1 1,0 1-1,0 0 1,0 0-1,3 6 10,-1 1 15,1-1 0,1 1 0,0-1 0,1 1 0,1-2 0,0 1 0,0-1 0,1 0 0,1 0 0,0-1 0,1 0 0,6 5-15,3-2 53,0-1 0,0 0-1,1-2 1,1-1 0,0 0-1,1-1 1,-1-2 0,1 0-1,1-1 1,-1-1 0,1-2-1,0 0 1,0-1 0,0-1-1,0-1 1,0-2 0,18-2-53,-25 1 74,-1 0 0,0-2 0,0 1 0,0-2 0,-1 0-1,0 0 1,0-2 0,0 0 0,-1 0 0,0-1 0,-1-1 0,0 0 0,0 0 0,-1-1 0,-1-1 0,1-1-74,26-34 195,-2-1-1,-3-1 1,15-34-195,-36 65 3,10-19 52,-2-1 0,-2-1 0,-1-1 0,1-10-55,-9 25 96,-2 0 0,-1 0 1,-1-1-1,-2 0 0,0 0 1,-1 0-1,-3-15-96,2 35-3,-1 0 0,0-1 1,0 1-1,-1 0 0,0-1 0,0 1 0,0 0 0,-1 0 1,0 1-1,0-1 0,-1 0 0,1 1 0,-1 0 1,0 0-1,0 0 0,-4-2 3,0 0-20,0 1 0,0 1 0,-1-1 0,1 1 0,-1 1 0,-1-1 0,1 2 0,-1-1 0,1 1 0,-2 0 20,-23-3-28,0 1 0,-1 1 0,1 2 0,-1 2 0,-25 2 28,30 1 11,0 1 0,0 1 0,0 2 0,1 1 0,0 1 0,0 1 1,1 2-1,0 1 0,1 1 0,-19 14-11,24-14-178,0 2-1,1 0 1,1 1 0,1 1 0,0 1 0,1 1-1,1 0 1,1 2 0,1-1 0,1 2-1,1 0 1,-5 13 178,13-20-671,0-1-1,1 1 0,0 1 1,2-1-1,0 0 1,0 1-1,2-1 1,0 1-1,2 12 672,2 8-2503</inkml:trace>
  <inkml:trace contextRef="#ctx0" brushRef="#br0" timeOffset="382.512">978 656 13157,'0'-1'2,"0"1"1,0-1-1,0 1 0,0-1 0,-1 1 0,1-1 0,0 1 1,0-1-1,-1 1 0,1-1 0,0 1 0,-1 0 0,1-1 1,0 1-1,-1 0 0,1-1 0,0 1 0,-1 0 0,1-1 0,-1 1 1,1 0-1,-1 0 0,1 0 0,-1-1 0,1 1 0,-1 0 1,1 0-1,-1 0 0,1 0 0,-1 0 0,1 0 0,-1 0 1,1 0-1,-1 0 0,1 0 0,-1 0 0,1 0 0,-1 0 1,1 0-1,-1 1 0,1-1 0,0 0 0,-1 0 0,1 1 1,-1-1-3,-2 29 191,13 50 58,-9-73-261,67 596 594,-43-325-1247,32 121 665,-33-302-1210,-21-86 346,0 0 1,2-1 0,-1 1-1,1 0 1,0-1-1,1 0 1,0-1-1,2 2 864,-3-3-2474</inkml:trace>
  <inkml:trace contextRef="#ctx0" brushRef="#br0" timeOffset="964.96">1602 1403 15389,'0'0'-8,"0"0"0,0-1-1,-1 1 1,1 0-1,0-1 1,0 1-1,0 0 1,0-1-1,0 1 1,0 0-1,0-1 1,0 1 0,0-1-1,0 1 1,1 0-1,-1-1 1,0 1-1,0 0 1,0-1-1,0 1 1,0 0-1,1 0 1,-1-1 0,0 1-1,0 0 1,0-1-1,1 1 1,-1 0-1,0 0 1,0 0-1,1-1 1,-1 1-1,0 0 1,1 0 0,-1 0-1,0-1 1,1 1-1,-1 0 1,0 0-1,1 0 1,-1 0-1,0 0 1,1 0 0,-1 0-1,1 0 9,16 12 37,18 27 249,-33-36-305,17 23 91,0 2 1,-2 0-1,-1 1 0,-1 1 1,2 9-73,18 55-231,-1 9 231,-16-43-109,2-1-1,3-1 0,3-1 0,10 14 110,-31-62 4,5 8-18,0-1-1,1-1 1,0 0 0,6 5 14,-15-17 2,0 0-1,1-1 1,-1 1 0,1-1 0,0 0-1,0 1 1,0-1 0,0-1-1,0 1 1,0 0 0,0-1-1,1 1 1,-1-1 0,1 0 0,-1 0-1,1-1 1,-1 1 0,1-1-1,-1 0 1,1 1 0,-1-2 0,1 1-1,0 0 1,-1-1 0,3 0-2,-3 0 1,0-1 1,0 0-1,0 0 1,-1 0-1,1 0 1,-1 0 0,1-1-1,-1 1 1,0-1-1,1 1 1,-1-1-1,-1 0 1,1 0-1,0 0 1,-1 0 0,1 0-2,19-53 38,-3-9-24,-3-1 0,6-59-14,4-138-3,-11 89 173,5-43-20,-18 216-148,-1-1 0,1 1 0,-1-1-1,1 1 1,0 0 0,-1-1 0,1 1-1,0 0 1,0 0 0,0-1 0,0 1-1,0 0 1,0 0 0,0 0-1,0 0 1,0 0 0,1 1 0,-1-1-1,0 0 1,0 0 0,1 1 0,-1-1-1,1 1 1,-1-1 0,1 1 0,-1 0-1,1-1 1,-1 1 0,1 0 0,-1 0-1,1 0 1,0 0-2,66 1 311,-42 0-289,251-3 984,-136 0-2396,1 1-6600,-142 1 4948</inkml:trace>
  <inkml:trace contextRef="#ctx0" brushRef="#br0" timeOffset="1304.435">1872 349 14041,'0'-11'-72,"0"4"-8,4 6 64,13-3 16,4-1 64,11-1-60,3-1-4,8 0-28,3-4-68,0 1-256,6-1-328,0 1-312,0 2-304,0 1-348,-4-1-952,0 3-281</inkml:trace>
  <inkml:trace contextRef="#ctx0" brushRef="#br0" timeOffset="1648.776">2568 1 10205,'-1'0'-1,"1"0"1,-1 0-1,1 0 0,-1 1 1,1-1-1,-1 0 1,1 1-1,-1-1 0,1 0 1,0 1-1,-1-1 0,1 0 1,0 1-1,-1-1 0,1 1 1,0-1-1,-1 1 1,1-1-1,0 1 0,0-1 1,0 1-1,-1-1 0,1 1 1,0-1-1,0 1 1,0-1-1,0 1 0,0 0 1,0-1-1,0 1 0,0-1 1,0 1-1,0-1 0,0 1 1,0-1-1,1 1 1,-1-1-1,0 1 0,0-1 1,1 1-1,-1-1 0,0 1 1,0-1-1,1 1 1,-1-1-1,1 0 0,-1 1 1,0-1-1,1 1 1,17 28 73,43 25 158,3-3 0,1-2-1,3-3 1,28 13-231,-25-15 920,-63-40-1415,18 11 1828,-20-7-3014,-12 0-4003,-6-2 2205</inkml:trace>
  <inkml:trace contextRef="#ctx0" brushRef="#br0" timeOffset="2000.06">385 2944 11705,'29'-14'185,"1"2"-1,0 1 1,0 2 0,1 1-1,0 1 1,13 0-185,46-4 472,55 2-472,701 23 394,-234 4 6,-129-30-649,-338 0-3819,30-12 4068,-103 7-4576,-44 7 1278</inkml:trace>
  <inkml:trace contextRef="#ctx0" brushRef="#br0" timeOffset="2485.435">554 4173 11349,'-7'8'58,"0"0"0,1 0 0,0 0 0,1 1 0,0 0 0,0 0 0,1 0 0,0 1 0,1 0-1,0-1 1,0 1 0,1 0 0,0 0 0,1 1 0,0-1 0,1 0 0,0 4-58,1-6 13,0 0 0,0 0 0,1 0 1,0 0-1,0 0 0,1 0 0,0 0 0,0-1 0,1 1 0,0-1 1,0 0-1,0 0 0,1 0 0,1-1 0,-1 0 0,1 0 0,0 0 0,0-1 1,0 1-1,1-1 0,5 2-13,-2-1 45,0-1 1,0 0-1,1-1 0,0 0 1,-1-1-1,1 0 0,0-1 1,1 0-1,-1-1 1,0 0-1,0-1 0,1 0 1,-1 0-1,0-1 1,1-1-1,-1 0 0,0-1 1,0 0-1,-1 0 0,1-1 1,-1-1-1,1 0 1,-2 0-1,1-1 0,0 0 1,-1 0-1,0-1 0,-1-1 1,1 0-1,-1 0 1,3-5-46,22-26 101,-2-1 1,-1-1 0,21-42-102,-36 55 85,0-1-1,-2 0 1,-1-1-1,-2-1 1,-1 1-1,4-25-84,-10 37-16,-1 1 0,0-1-1,-1 0 1,-1 0-1,-1 1 1,-1-1 0,0 0-1,-1 1 1,-1-1 0,-1-1 16,2 11-29,0-1 0,-1 1 0,0 0 0,-1 0 0,1 1 0,-2-1 0,1 1 0,-1 0-1,0 0 1,0 1 0,-1 0 0,1 0 0,-1 0 0,-1 1 0,1 0 0,-1 1 0,0-1 0,0 1 0,0 1 0,-6-2 29,-4 0-130,1 0 1,-1 1-1,0 1 0,0 1 0,0 1 0,0 0 0,0 2 1,0 0-1,0 1 0,-4 1 130,-2 1-206,0 2 1,1 0-1,-1 1 1,1 2-1,1 0 1,0 2-1,-6 4 206,-2 3-418,0 1 0,1 1 1,-8 10 417,27-22-468,1 0 1,0 1-1,1 0 1,0 1 0,0 0-1,1 0 1,0 0 0,1 1-1,0 0 1,1 0 0,-1 4 467,-2 20-2978</inkml:trace>
  <inkml:trace contextRef="#ctx0" brushRef="#br0" timeOffset="2853.912">1438 3084 13177,'0'-1'25,"0"1"0,1-1 0,-1 0-1,0 1 1,0-1 0,0 0 0,0 1-1,0-1 1,-1 1 0,1-1 0,0 0-1,0 1 1,0-1 0,0 1 0,-1-1-1,1 1 1,0-1 0,0 0 0,-1 1 0,1-1-1,-1 1 1,1 0 0,0-1 0,-1 1-1,1-1 1,-1 1 0,1-1 0,-1 1-1,1 0 1,-1 0 0,1-1 0,-1 1 0,1 0-1,-1-1-24,0 2 22,0-1-1,1 0 0,-1 1 1,0-1-1,1 0 1,-1 1-1,1-1 0,-1 1 1,1-1-1,-1 1 1,1-1-1,-1 1 0,1 0 1,-1-1-1,1 1 1,0-1-1,-1 1 0,1 0 1,0-1-1,0 1 1,-1 0-1,1 0 0,0-1 1,0 1-1,0 0 1,0-1-1,0 1 0,0 0 1,0 0-1,0-1 1,0 1-22,-3 581 964,12-482-935,4 1 0,5-2-1,4 0 1,4-1-29,8 42-177,-30-123 34,26 97-810,-25-101 526,0 0 0,0 0-1,2 0 1,-1-1 0,2 0 0,-1 0-1,3 1 428,-9-11-276,1 0-1,0 0 0,0 0 0,0 0 1,0 0-1,1 0 0,-1-1 0,0 1 1,1-1-1,-1 0 0,1 1 0,0-1 1,-1 0-1,1-1 0,0 1 0,-1 0 0,1-1 1,0 0-1,0 1 0,1-1 277,19 0-2631</inkml:trace>
  <inkml:trace contextRef="#ctx0" brushRef="#br0" timeOffset="3184.219">2405 3413 13693,'-8'40'3165,"-34"107"-2772,3-17-195,6 1 0,-2 40-198,29-129-54,2 1 0,2 0 0,1 0 0,3 0 0,2 10 54,-2-41-52,1-1-1,0 1 1,0-1 0,1 0 0,1 0-1,0-1 1,0 1 0,1-1-1,0 0 1,1-1 0,0 1 0,2 1 51,-3-5-156,-1 0-1,1 0 1,1 0-1,-1-1 1,1 0-1,0 0 0,1-1 1,-1 0-1,0 0 1,1-1-1,0 0 1,0 0-1,0-1 0,0 0 1,1 0-1,-1-1 1,2 0 157,12 0-972,0-2 0,0 0 1,0-2-1,0 0 0,-1-2 1,0 0-1,1-1 0,-2-1 1,18-9 971,9-4-3410</inkml:trace>
  <inkml:trace contextRef="#ctx0" brushRef="#br0" timeOffset="3520.211">2324 3906 14833,'-17'0'64,"10"1"-64,7 2 84,0 3 84,3-3 112,11 0 72,8-3-164,3 0-152,5 0-16,0 0-20,7 0-276,-1-3-384,3-4-172,-1-4-260,3-5-764,2 3-1684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45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79 878 8169,'1'-1'33,"-1"0"0,1 0 0,0 1 0,-1-1 0,1 0 0,0 1 0,0-1 0,0 1 0,-1-1 0,1 1 0,0-1 0,0 1 0,0-1 0,0 1 0,0 0 0,0-1 0,0 1 0,0 0 0,0 0 0,0 0 0,0 0 0,0 0 0,0 0 0,0 0 0,0 0 0,0 0 1,0 1-35,40 3 657,-28-2-539,107 9 582,55 5-720,-58-8-3118,-73-8-353,-21 0 1216</inkml:trace>
  <inkml:trace contextRef="#ctx0" brushRef="#br0" timeOffset="332.386">11 395 9421,'-10'-20'210,"16"10"968,-2 8-1003,1 1 0,-1 0 0,1 1 1,-1-1-1,1 1 0,0 0 1,4 0-176,-4 0-216,166 1 501,8 0-1597,0-3-4073,-140 0 2837</inkml:trace>
  <inkml:trace contextRef="#ctx0" brushRef="#br0" timeOffset="9761.228">1425 898 2656,'0'28'937,"0"-42"403,0-46-810,1 20-476,2 0-1,1 0 0,3 1 1,1-1-1,4-4-53,11-33 312,4 2-1,6-5-311,50-123 2314,-83 202-2322,1 0-1,-1 0 0,1 1 0,-1-1 0,1 0 0,0 0 0,-1 0 1,1 0-1,0 0 0,0 1 0,0-1 0,-1 0 0,1 1 0,0-1 1,0 1-1,0-1 0,0 1 0,0-1 0,0 1 0,0 0 0,0-1 0,0 1 1,1 0-1,0 0 9,35 2-59,-27 1 74,1 0 0,-1 0 0,0 1 0,0 0 0,8 5-15,-10-3 14,0 0-1,-1 1 0,1 0 0,-1 0 0,-1 1 0,1 0 0,-1 0 0,-1 1 0,0-1 0,0 1 0,0 0 0,-1 0 0,-1 1 0,3 7-13,5 21-22,-2 1 0,-2 1-1,0 4 23,-2-11 8,5 47 29,-6-41-84,2 0-1,1-1 1,4 7 47,-11-44 8,0-1 1,0 1-1,1-1 0,-1 1 0,0 0 0,0-1 1,1 1-1,-1-1 0,0 0 0,1 1 1,-1-1-1,1 1 0,-1-1 0,0 1 0,1-1 1,-1 0-1,1 1 0,-1-1 0,1 0 0,-1 0 1,1 1-1,-1-1 0,1 0 0,0 0 1,-1 0-1,1 1 0,-1-1 0,1 0 0,-1 0 1,1 0-1,0 0 0,-1 0 0,1 0 1,-1 0-1,1-1 0,-1 1 0,1 0 0,0 0 1,-1 0-1,1 0 0,-1-1 0,1 1 0,-1 0 1,1-1-1,-1 1 0,1 0 0,-1-1 1,0 1-1,1-1 0,-1 1 0,1 0 0,-1-1 1,0 1-1,1-1 0,-1 1 0,0-1 1,1 0-10,21-30 95,-6-16-24,-1 0 0,-3-2 0,-2 1 0,2-34-70,-1 14 104,2 1 0,4-1-104,-5 26 2,2 1-1,2 0 1,1 1-1,17-26-1,-33 65 30,-1 0 1,0 0-1,1 0 0,-1 0 0,1 1 1,-1-1-1,1 0 0,-1 1 1,1-1-1,-1 0 0,1 1 0,0-1 1,-1 0-1,1 1 0,0-1 0,0 1 1,-1 0-1,1-1 0,0 1 0,0-1 1,0 1-1,0 0 0,-1 0 0,1-1 1,0 1-1,0 0 0,0 0-30,0 1 18,0-1 0,0 1 0,0 0 0,0-1 0,0 1 1,0 0-1,0 0 0,-1-1 0,1 1 0,0 0 0,0 0 0,-1 0 0,1 0 0,-1 0 0,1 0 0,-1 0 0,1 0 0,-1 1-18,17 66 23,-13-51 33,15 60-84,3 0 1,4-2-1,21 43 28,-43-110-17,-1 0-15,0-1-1,0 0 1,1 0-1,-1 0 0,2 0 1,-1-1-1,1 0 1,0 1-1,0-2 1,6 6 32,-10-11 104,-1-36-36,-1-21-33,0 11 41,2 0 0,6-37-76,-5 68 22,1-1-1,1 1 1,1 0 0,0 0 0,0 0 0,2 0 0,0 1 0,0 0 0,2 1 0,1-2-22,-8 11-74,1 0 109,-1 0 1,1 0-1,0 1 1,0-1-1,0 1 0,1 0 1,-1-1-1,1 2 0,0-1-35,-4 2 14,1 1 0,-1 0 0,0 0 0,1 0 0,-1 0 0,1 0 0,-1 0 0,1 0 0,-1 0 0,1 0 0,-1 0 0,0 0 0,1 0 0,-1 0 0,1 0 0,-1 0 0,1 0 0,-1 1 0,1-1 0,-1 0 0,0 0 0,1 0 0,-1 1 0,1-1 0,-1 0 0,0 1 0,1-1 0,-1 0 0,0 1 0,0-1 0,1 0-14,10 28 76,-9-16-165,32 131 188,24 61-99,-42-158-695,2-1 0,2 0-1,2-2 1,2 0 0,2-1 0,11 12 695,-29-46-1955,0-1-227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2:56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1801 4764,'-11'-4'494,"1"0"-1,-1 1 1,0 0-1,0 1 1,0 0-1,0 1 1,0 0-1,0 0 0,-4 2-493,12-1 15,0 0 0,0 0 0,1 1 0,-1-1 0,0 1 0,0 0 0,1 0 0,-1 0 0,0 0 0,1 0 0,-1 1 0,1-1 0,-1 1 0,1 0 0,0 0 0,0-1 0,0 1 0,0 1 0,0-1 0,0 0 0,1 0 0,-1 1 0,1-1 0,-1 1 0,1-1 0,0 1 0,0 0 0,0-1 0,0 1 0,1 0 0,-1 0 0,1 0 0,-1-1 0,1 1 0,0 0 0,0 0 0,1 1-15,-2 13-11,2 1 0,0 0 0,1 0 0,4 13 11,-4-23 21,1 1-1,0-1 1,1 1-1,0-1 0,0 0 1,1-1-1,0 1 1,0-1-1,1 0 1,3 4-21,5 4 29,2 0 0,0 0 0,0-2 0,2 0 0,-1-1 0,2 0 0,-1-2 0,2 0 0,10 3-29,-18-8 31,0-1-1,1 0 1,-1-1 0,1 0 0,0-1-1,0-1 1,0 0 0,0 0-1,0-2 1,0 1 0,0-2 0,0 0-1,0 0 1,-1-1 0,1-1 0,4-2-31,-7 1 33,0 0 1,-1-1-1,0 0 0,0-1 1,-1 1-1,0-2 1,0 1-1,-1-1 1,0-1-1,0 1 0,-1-1 1,0 0-1,0 0 1,-1-1-1,0 0 1,-1 0-1,0 0 1,-1 0-1,2-10-33,4-14 60,-2-1 1,-2 0-1,-1 0 1,-2 0-1,-1-18-60,-1 30 7,0 0 0,-2-1 0,-1 1 0,-1 0 0,-6-20-7,7 32 11,0 2 0,-2-1 0,1 0 0,-1 1 0,0 0 0,-1 0 0,0 0 0,-1 1 0,0 0 0,0 0 0,0 0 0,-1 1 0,0 1 0,-4-3-11,-3 0-3,-1 1 0,0 0-1,0 1 1,-1 1 0,0 0-1,0 1 1,0 1 0,-1 1-1,0 1 1,1 0 0,-1 1-1,0 1 1,0 0-1,0 2 1,0 0 0,1 1-1,-1 0 1,-12 6 3,17-5-127,0 0 0,0 1 1,0 1-1,0 0 0,1 1 0,0 1 0,0-1 1,1 2-1,0 0 0,1 0 0,-4 4 127,8-5-291,-1-1-1,1 2 1,1-1-1,0 1 0,0-1 1,0 1-1,1 1 1,0-1-1,1 0 1,0 1-1,1 0 1,0 0-1,0 0 1,1 0-1,1 0 1,-1 4 291,1 20-1611,0-2-55</inkml:trace>
  <inkml:trace contextRef="#ctx0" brushRef="#br0" timeOffset="400.3">623 1005 9913,'-27'-52'703,"21"42"-431,0 0 1,0 0 0,1-1-1,0 0 1,1 0 0,-1-7-273,14 49 123,1 0 0,2 0 0,4 5-123,16 43 110,84 312 159,-10-31-456,-99-339 188,1 1 0,0-2 0,2 0 0,1 0 0,0 0 0,1-2 1,1 1-1,4 2-1,-12-16-49,0 1 0,1-1 1,-1-1-1,1 1 0,0-1 0,0 0 1,0 0-1,0-1 0,1 1 1,-1-1-1,1-1 0,0 0 1,0 0-1,0 0 0,0 0 1,1-1-1,-1-1 0,0 1 1,0-1-1,1 0 0,-1-1 0,0 0 1,0 0-1,0 0 0,0-1 1,7-2 48,-3-1-523,0 0 0,0-1 1,-1-1-1,1 1 0,-1-1 0,-1-1 1,1 0-1,-1-1 0,-1 1 1,0-1-1,6-9 523,16-20-3038</inkml:trace>
  <inkml:trace contextRef="#ctx0" brushRef="#br0" timeOffset="983.559">1013 313 9761,'-3'-7'103,"1"0"0,0 0 0,0 0-1,1 0 1,-1 0 0,2 0 0,-1 0 0,1-1 0,0 1 0,0 0 0,1-1 0,0 1-1,0 0 1,1 0 0,0 0-103,0 2 9,0 1 0,1-1 0,-1 1 0,1-1 0,0 1-1,0 0 1,1 0 0,-1 1 0,1-1 0,0 1 0,0-1 0,0 1-1,0 0 1,0 1 0,1-1 0,0 1 0,-1 0 0,1 0 0,0 0 0,0 1-1,2-1-8,9-2-26,0 0-1,0 1 0,0 1 1,0 1-1,1 0 0,-1 1 1,0 0-1,1 2 0,-1 0 0,0 1 1,16 4 26,-26-5-6,1 1 1,-1-1 0,0 1 0,0 0 0,0 0-1,0 1 1,-1-1 0,1 1 0,-1 1-1,0-1 1,0 1 0,0 0 0,-1 0-1,0 0 1,0 0 0,0 1 0,-1 0-1,1 0 1,-1 0 0,-1 0 0,1 0 0,-1 1-1,0-1 1,-1 1 0,1-1 0,-1 1-1,-1 0 1,1-1 0,-1 1 0,0 0 5,0 10 32,0 1 1,-1-1 0,-1 0 0,0 1 0,-2-1-1,0 0 1,0-1 0,-2 1 0,0-1 0,-4 6-33,-11 17 175,16-31-166,0-1 0,1 2-1,-1-1 1,2 0 0,-1 1 0,1 0 0,0 0 0,1 0 0,0 0 0,1 0-1,0 2-8,1-9 8,0 0 0,1 1 0,0-1 0,-1 0 0,1 0 0,0 0 0,0 0 0,0 0 0,0-1 0,1 1 0,-1 0-1,0 0 1,1-1 0,-1 1 0,1-1 0,0 1 0,-1-1 0,1 0 0,0 1 0,0-1 0,0 0 0,0 0 0,0 0-1,0-1 1,0 1 0,1 0-8,4 1 12,1 1 0,-1-1 0,1-1 0,0 1-1,-1-1 1,8 0-12,0-2-331,0 0 0,1 0 1,-1-2-1,0 0 0,0 0 0,0-2 0,10-4 331,58-30-4368,-45 17 1211</inkml:trace>
  <inkml:trace contextRef="#ctx0" brushRef="#br0" timeOffset="1687.946">2078 1676 10305,'0'0'62,"0"0"-1,0 0 1,0 0 0,0 0-1,0 0 1,0 0 0,0 0 0,0 0-1,1 0 1,-1 0 0,0 0-1,0 0 1,0 0 0,0 0 0,0 0-1,0 0 1,0 0 0,1 0-1,-1 0 1,0 0 0,0 0 0,0 0-1,0 0 1,0 0 0,0 1-1,0-1 1,0 0 0,0 0 0,0 0-1,1 0 1,-1 0 0,0 0-1,0 0 1,0 0 0,0 0-1,0 1 1,0-1 0,0 0 0,0 0-1,0 0 1,0 0 0,0 0-1,0 0 1,0 0 0,0 0 0,0 1-1,0-1 1,0 0 0,0 0-1,0 0 1,0 0 0,0 0-62,7-16 561,7-24-790,30-173-72,-8-6 301,27-141-445,-63 360 439,0-1 0,0 1 0,0 0 0,1-1-1,-1 1 1,0-1 0,0 1 0,1 0 0,-1-1 0,0 1 0,1 0 0,-1-1 0,0 1 0,1 0-1,-1 0 1,1-1 0,-1 1 0,0 0 0,1 0 0,-1 0 0,1-1 0,-1 1 0,1 0 0,-1 0 0,0 0-1,1 0 1,-1 0 0,1 0 0,-1 0 0,1 0 0,-1 0 0,1 0 0,-1 0 6,25 6 8,17 14 103,73 42 342,36 10-453,-105-53-74,0-2-1,1-2 1,0-2-1,1-2 1,3-2 74,-31-9 47,-10 1-221,-21 4-30,-7 1 196,0 0 0,0 1 0,0 1 0,1 1 0,1 0 0,-1 2 0,1-1 0,1 2 0,0 0 0,1 1 0,0 1 0,1 0 0,1 0 1,0 1-1,1 1 0,0 0 0,2 1 0,0 0 0,0 0 0,2 1 0,0 0 0,1 0 0,1 0 0,1 1 0,0 0 0,1 7 8,0-4 27,1 0 1,1 0-1,0 1 0,2-1 0,1 0 0,3 15-27,-4-32 4,0 1 0,1 0 0,0 0-1,0-1 1,0 1 0,1-1 0,-1 1-1,2-1 1,-1 0 0,0 0-1,1-1 1,0 1 0,0-1 0,0 1-1,1-1 1,-1 0 0,1-1 0,0 1-1,0-1 1,0 0 0,1-1 0,-1 1-1,1-1 1,-1 0 0,1 0-1,0-1 1,0 1-4,13 0-493,0 0 1,0-1-1,0-1 0,1 0 0,-1-2 0,0 0 0,0-1 1,0-1-1,-1-1 0,1-1 0,-1 0 0,11-6 493,16-8-2919</inkml:trace>
  <inkml:trace contextRef="#ctx0" brushRef="#br0" timeOffset="2034.746">2281 291 8977,'0'0'10,"0"0"-1,0 0 1,-1 0 0,1 0-1,0 0 1,-1 0 0,1 0-1,0 0 1,0 0 0,-1 0-1,1-1 1,0 1 0,0 0-1,-1 0 1,1 0 0,0 0 0,0-1-1,-1 1 1,1 0 0,0 0-1,0-1 1,0 1 0,0 0-1,-1 0 1,1-1 0,0 1-1,0 0 1,0 0 0,0-1-1,0 1 1,0 0 0,0 0-1,0-1 1,0 1 0,0 0 0,0-1-1,0 1 1,0 0 0,0 0-1,0-1 1,0 1 0,0 0-1,0-1 1,0 1 0,0 0-1,0 0 1,0-1 0,1 1-1,-1 0 1,0 0 0,0-1 0,0 1-1,0 0 1,1 0 0,-1-1-10,23 0 154,38 10-203,-58-8 64,10 1-60,78 15-3130,1-4-1,34-2 3176,-73-11-1734</inkml:trace>
  <inkml:trace contextRef="#ctx0" brushRef="#br0" timeOffset="2368.62">2866 6 7669,'1'-1'18,"-1"1"0,1-1 0,-1 1 0,1-1 0,-1 1 0,0 0-1,1-1 1,0 1 0,-1 0 0,1 0 0,-1-1 0,1 1 0,-1 0 0,1 0 0,-1 0 0,1 0 0,0 0 0,-1 0 0,1 0 0,-1 0 0,1 0 0,0 0 0,-1 0 0,1 0 0,-1 0 0,1 0 0,0 0 0,-1 1 0,1-1 0,-1 0 0,1 0 0,-1 1 0,1-1-18,29 9 88,-23-7-20,16 5 51,1 1-1,-1 2 1,0 0 0,-1 1-1,13 9-118,-23-12 221,-1 0 0,1 1-1,-1 0 1,-1 0 0,0 2-1,0-1 1,-1 1-1,0 0 1,-1 1 0,3 5-221,-9-14 18,-1 0 0,0 0 1,0 0-1,-1 0 0,1 0 0,-1 0 1,1 0-1,-1 0 0,0 0 0,0 0 1,0 0-1,0 0 0,-1 0 0,1 0 1,-1 0-1,0 0 0,0 0 1,0 0-1,0 0 0,-1 0 0,1 0-18,-6 10-937,-1 0 1,0-1-1,-10 12 937,-3 5-1736,-1 8-995</inkml:trace>
  <inkml:trace contextRef="#ctx0" brushRef="#br0" timeOffset="4267.106">295 2595 9605,'-1'-1'38,"0"1"0,0-1 0,1 0 0,-1 1 0,0-1 0,1 0 0,-1 0 1,1 0-1,-1 1 0,1-1 0,-1 0 0,1 0 0,0 0 0,-1 0 0,1 0 0,0 0 0,0 0 0,0 0 0,0 0 1,0 0-1,0 0 0,0 0 0,0 0 0,0 0 0,0 0 0,0 0 0,1 0 0,-1 0 0,0 1 0,1-1 1,-1 0-1,1 0 0,-1 0 0,1 0 0,-1 0 0,1 1 0,0-1 0,-1 0 0,1 1 0,0-1 0,-1 0 0,1 1 1,0-1-1,0 1 0,0-1 0,0 1 0,-1-1 0,1 1 0,0 0 0,1-1-38,55-26 919,-46 23-848,46-17-7,1 2-1,0 3 0,2 2 1,-1 4-1,34-2-63,102-3 227,12 10-227,-110 2 200,833-44 411,-309 11-467,-311 29-965,-177 7-5489,-126 0 5780,3 0-2263</inkml:trace>
  <inkml:trace contextRef="#ctx0" brushRef="#br0" timeOffset="4751.687">714 3736 10193,'-11'15'37,"1"-3"146,0 1 0,1 0 0,1 1 1,0 0-1,1 0 0,-4 11-183,10-22 25,0 0 0,1 0 0,-1 0 0,0 0 0,1 0 0,0 0 0,0 0 0,0 0 0,0 1 0,0-1 0,1 0 0,-1 0 0,1 0 0,0 0 0,0-1 0,0 1 0,0 0 0,1 0 0,-1 0 0,1-1 0,-1 1 0,1-1 0,0 1 0,0-1 0,0 0 0,1 0 0,-1 0 0,0 0 0,1 0 0,-1 0 0,1-1 0,-1 1 0,1-1 0,0 0 0,0 0 0,0 0 0,2 1-25,10 4 17,1 0 0,0-1 0,1 0-1,-1-2 1,1 0 0,-1-1 0,1 0 0,0-1 0,0-1 0,0-1 0,0-1 0,-1 0 0,1-1 0,0 0-1,-1-2 1,0 0 0,0-1 0,-1 0 0,1-1 0,-1-1 0,-1 0 0,1-2 0,-2 1 0,1-1 0,-1-1-1,-1-1 1,0 0 0,0 0 0,-1-1 0,-1 0 0,-1-1 0,1-1 0,4-10-17,-4-1-40,-1-1 0,-1 0 0,-1-1 0,-1 1 0,-2-1 0,-1 0 0,-1 0 0,-1-1 0,-2 1 0,0 0 0,-5-18 40,4 33-11,-1-1 0,-1 1 0,0 0 0,-1 0 0,0 0 0,-1 1 0,-1-1 0,0 2 0,0-1 0,-1 1 0,-1 0 0,0 0 0,0 1 0,-1 1 0,0-1 0,-1 2 0,0-1-1,0 2 1,-1-1 0,0 1 0,0 1 0,-1 0 0,1 1 0,-1 1 0,-1 0 0,1 0 0,0 1 0,-1 1 0,0 0 0,1 1 0,-10 1 11,12-1-75,0 1 0,0 0 0,0 1 0,0 0 0,0 0 0,0 2 0,1-1 0,-1 1 0,0 1 0,1 0 0,0 0 0,0 1 0,0 0 0,1 1 0,-1 0 0,2 1 0,-1 0 0,1 0 0,0 1 0,0 0 0,1 0 0,-6 9 75,-2 4-661,1 0 0,1 1 0,1 1 0,1 0-1,2 1 1,0 0 0,1 1 0,1-1 0,2 1 0,0 1-1,2-1 1,0 7 661,2 17-1562</inkml:trace>
  <inkml:trace contextRef="#ctx0" brushRef="#br0" timeOffset="5114.465">1318 2877 10489,'-7'-79'1298,"5"49"-513,4 43 418,37 220-1083,5 319-147,-44-538-17,1 12-231,0 0-1,2 0 1,1-1 0,0 1-1,2-1 1,6 12 275,-11-34-101,0 0 1,1 0-1,0-1 1,-1 1-1,1-1 1,0 1-1,0-1 1,1 0-1,-1 1 1,0-1-1,1 0 1,-1-1 0,1 1-1,0 0 1,0-1-1,-1 0 1,1 1-1,0-1 1,0 0-1,0 0 1,0-1-1,3 1 101,6 1-936,0-2 0,0 1-1,0-1 1,-1-1 0,6-1 936,16-3-2628</inkml:trace>
  <inkml:trace contextRef="#ctx0" brushRef="#br0" timeOffset="5471.799">2203 2832 11537,'-7'36'3398,"-18"95"-3544,1 18 230,1-8 145,6 1 0,3 95-229,13-211 2,1 1-1,2 0 1,0-1 0,2 1 0,1-1 0,2 3-2,-5-22-63,1 0 1,-1 0 0,1-1-1,1 0 1,-1 1-1,1-1 1,0 0-1,0-1 1,1 1 0,0-1-1,0 0 1,0 0-1,1 0 1,-1-1 0,1 0-1,0 0 1,0 0-1,1-1 1,-1 0-1,1 0 1,-1-1 0,1 0-1,0 0 1,0 0-1,3 0 63,0-1-411,1 1-1,-1-1 0,1-1 1,-1 0-1,0-1 1,1 0-1,-1 0 1,0-1-1,1 0 0,-1-1 1,0 0-1,-1-1 1,1 0-1,-1 0 0,1-1 1,-1 0-1,-1-1 1,1 0 411,20-18-2677</inkml:trace>
  <inkml:trace contextRef="#ctx0" brushRef="#br0" timeOffset="5815.015">2051 3485 11037,'0'-5'352,"0"1"-64,0 0-64,8-2-28,7 0-48,4-1-84,2-1-64,3 1 0,2-3-64,5 2-204,3-1-288,5 1-220,-1 0-216,1-5-408,1 3-776,4-2-473</inkml:trace>
  <inkml:trace contextRef="#ctx0" brushRef="#br0" timeOffset="6171.463">2937 2613 12197,'6'-8'41,"1"1"0,1 1 1,-1-1-1,1 1 0,0 1 0,1-1 0,-1 1 0,1 1 1,0-1-1,0 2 0,1-1 0,-1 1 0,1 1 0,-1-1 1,1 2-1,0-1 0,0 2 0,0-1 0,0 1 1,0 1-1,9 1-41,-13-2 11,1 1 0,-1-1 1,0 2-1,1-1 0,-1 1 0,0 0 1,0 0-1,0 1 0,0-1 0,0 1 1,-1 1-1,1-1 0,-1 1 1,0 0-1,0 0 0,0 1 0,-1-1 1,1 1-1,-1 0 0,0 0 1,-1 1-1,1-1 0,-1 1 0,0 0 1,0 0-1,-1 0 0,0 0 1,0 0-1,0 0 0,-1 0 0,0 1 1,0-1-1,0 4-11,0 16-5,-1 0 0,-1-1 1,-2 1-1,0-1 0,-2 1 0,0-1 1,-2 0-1,-1-1 0,-1 0 1,-3 5 4,-29 45 68,27-51-82,1 1 0,-8 22 14,21-46 18,0 1 1,0-1 0,-1 1 0,1-1-1,0 0 1,0 1 0,0-1 0,0 1-1,0-1 1,0 1 0,0-1 0,0 1-1,0-1 1,0 1 0,0-1 0,1 1-1,-1-1 1,0 0 0,0 1 0,0-1-1,1 1 1,-1-1 0,0 1 0,0-1-1,1 0 1,-1 1 0,0-1 0,1 0-1,-1 1 1,0-1 0,1 0 0,-1 0-1,0 1 1,1-1 0,-1 0 0,1 0-1,-1 1 1,1-1 0,-1 0-19,28 4 299,29-9-105,11-11-106,-1-4 0,-1-2 0,20-12-88,2 0-2565,42-8 2565,-99 38-3136,-30 4 667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4:36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15369,'29'22'-28,"6"-5"-28,13 1-112,6-4-116,10-1 68,5-2 92,3-6-56,-1-5-108,-8 0-112,-1 0-260,-7-10-152,-7 1-216,-8 2-244,-7 0 184,-12-1 4,-4 2-716,-9-4-985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4:36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17666,'0'-14'0,"9"5"104,8 1-108,5 1-28,11 2-124,12-1 24,10-5-332,-3 0-337,14 4-151,8 0-168,2 4-212,5 3-176,7 0-216,0 0-700,5 3-817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4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 12833,'-1'-2'-14,"1"2"12,-1 0 1,1-1-1,0 1 0,0-1 1,-1 1-1,1 0 1,0-1-1,-1 1 0,1 0 1,-1-1-1,1 1 1,-1 0-1,1 0 0,0-1 1,-1 1-1,1 0 1,-1 0-1,1 0 1,-1 0-1,1 0 0,-1 0 1,1 0-1,-1-1 1,1 1-1,-1 1 0,1-1 1,-1 0-1,1 0 1,-1 0-1,1 0 0,-1 0 1,1 0 1,-1 4 205,0 0 1,1 0-1,0 0 1,0 0-1,0 0 1,0 0-1,1 0 1,0 1-206,161 822 1337,-7 368-1556,-45-311-156,-106-858 16,7 84-2829,-11-109 1859,0-7-3491,0-6 1429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4:37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134 538 12789,'-9'5'77,"1"-1"-1,0 1 1,0 1-1,1 0 1,0 0 0,0 0-1,0 1 1,1 0-1,0 0 1,0 0-1,1 1 1,0 0-1,0 0 1,1 1 0,0-1-1,0 1 1,1 0-1,0 0 1,0 4-77,-3 9 232,2 0 0,0 1 1,2-1-1,0 1 0,2 0 1,0 0-1,3 12-232,-1-25 94,0 0 0,1 0 0,0-1 0,1 1 0,0-1 0,0 0 0,1 0 1,0 0-1,1-1 0,0 1 0,0-2 0,1 1 0,2 1-94,19 19 209,1-1 0,24 17-209,-21-22 131,0 0-1,2-3 1,0 0 0,1-3 0,1-1-1,0-1 1,1-2 0,0-2-1,1-1 1,0-2 0,1-1 0,-1-3-1,1-1 1,0-1 0,14-4-131,-41 2 87,-1 0-1,1-1 1,-1-1 0,0 0 0,0-1 0,0 0-1,0 0 1,0-2 0,-1 1 0,0-1 0,8-6-88,-4 0 121,0 1-1,-1-2 0,0 0 0,-1 0 0,-1-1 0,0-1 1,3-6-120,9-20 280,-2 0 0,-1-2 0,-2-1 0,-3 0 0,6-25-280,-5 7-54,-2-2 0,-3 0 1,-3-1-1,-2 1 1,-4-1-1,-2 0 0,-5-25 54,4 76-238,-1 1-1,0-1 0,-1 1 0,-1 0 0,1 0 0,-2 1 0,0-1 1,-1 1-1,0 0 0,0 0 0,-2 1 0,1 0 0,-1 0 1,-1 1-1,0 0 0,-1 0 0,1 1 0,-2 0 0,1 1 0,-1 0 1,-1 1-1,1 0 0,-1 1 0,0 0 0,-1 1 0,1 0 1,-1 1-1,0 1 0,0 0 0,-14-2 239,3 3-742,0 1 1,0 1-1,0 0 1,0 2-1,0 1 0,-2 1 742,-66 21-4017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4:35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2526 10081,'-4'3'32,"0"0"0,0 1 0,1-1 0,-1 1 0,1-1 0,0 1 0,0 0 0,0 0-1,0 1 1,1-1 0,0 0 0,-1 4-32,2-7 14,0 1-1,1 0 0,-1 0 1,1 0-1,-1 0 0,1 0 1,0 1-1,0-1 0,0 0 1,0 0-1,1 0 1,-1 0-1,0 0 0,1 0 1,0 0-1,-1 0 0,1-1 1,0 1-1,0 0 0,0 0 1,0 0-1,0-1 0,0 1 1,1 0-1,-1-1 1,0 1-1,1-1 0,-1 0 1,1 1-1,0-1 0,-1 0 1,2 0-14,7 5 25,1 0 1,0-1 0,0-1-1,0 0 1,0-1-1,1 0 1,7 1-26,90 10 161,-62-10-102,58 6 2,0-4-1,0-5 1,0-5-1,18-6-60,-92 7 105,0-2 1,-1-1-1,1-2 0,-2-1 0,4-2-105,-23 7 47,-1 0-1,0 0 0,0-1 1,0 0-1,-1-1 0,1 0 1,-1 0-1,-1-1 0,1 0 1,-1 0-1,0-1 0,-1 1 1,0-2-1,0 1 0,-1-1 1,0 0-1,1-3-46,8-25 27,-1 0-1,-3 0 1,-1-1-1,1-12-26,14-156 179,-15 115-145,1-55 66,-9-140-100,-1 264-10,-2 0 0,0 0-1,-1 0 1,-1 1 0,-2-1 0,0 1 0,-1 0 0,-1 1 0,-4-9 10,6 18 5,-1 0 0,0 1 1,0-1-1,-1 1 0,0 1 0,-1 0 1,0 0-1,0 0 0,-1 1 1,0 1-1,-1 0 0,0 0 0,0 1 1,0 0-1,0 1 0,-1 0 1,0 1-6,-11-2-2,-1 0 1,1 1-1,-1 2 1,1 0-1,-23 1 2,-9 3-38,1 2-1,-3 3 39,25-2-14,0 2 1,1 1-1,0 2 0,0 0 1,1 3-1,0 0 0,1 2 1,0 1-1,-16 12 14,30-17-4,1 0-1,0 1 1,0 0 0,1 1-1,1 1 1,0 0-1,1 0 1,0 2 0,1-1-1,0 1 1,2 0-1,-1 1 1,2 0-1,0 1 1,1-1 0,1 1-1,1 0 1,-1 4 4,1 4-37,2 0-1,0 0 1,1 0 0,2 0 0,1 0 0,0 0 0,3 5 37,0-12 3,0 1 0,1-1 0,0 0 0,2-1 0,0 0 0,1 0 1,1 0-1,0-1 0,10 11-3,1-2-5,1-2 1,1 0-1,1-1 0,1-1 1,0-1-1,2-2 1,0 0-1,1-2 0,1-1 1,0-2-1,1 0 1,1-2-1,0-1 0,0-2 1,8 0 4,-15-3-13,0-1 0,1-2 1,-1 0-1,1-2 0,0 0 0,-1-2 1,0-1-1,1-1 0,-1-1 1,0 0-1,-1-2 0,0-1 0,0-1 1,0-1-1,-1-1 0,-1-1 1,0-1-1,0-1 0,-2 0 0,6-6 13,3-5 98,-2-1 0,0 0 0,-1-2 0,-2-1 0,-1-1 0,-2-1 0,0-1-1,-2 0 1,10-28-98,-25 51 245,2-4 350,-6 17-210,-10 50-195,6 97 67,7 0-1,6 0 1,6-1-1,8 2-256,-15-114 99,1 0 1,2 0-1,2-1 1,1 0-1,14 25-99,-22-52-40,0 0 0,0-1 0,1 0 0,0 1 0,1-2 1,0 1-1,0-1 0,1 0 0,0-1 0,0 1 0,1-2 0,0 1 0,0-1 0,1-1 1,-1 0-1,1 0 0,0-1 0,1 0 0,-1 0 0,1-1 0,-1-1 0,5 1 40,4-1-962,1-1 1,0 0-1,0-1 0,0-1 0,-1-1 0,1-1 0,-1-1 0,12-4 962,21-10-4220</inkml:trace>
  <inkml:trace contextRef="#ctx0" brushRef="#br0" timeOffset="567.481">8 543 12821,'-1'-1'-5,"0"1"-1,1-1 0,-1 1 1,1-1-1,-1 1 0,1-1 0,-1 1 1,1-1-1,0 0 0,-1 1 1,1-1-1,0 1 0,-1-1 1,1 0-1,0 1 0,0-1 1,-1 0-1,1 0 0,0 1 1,0-1-1,0 0 0,0 1 1,0-1-1,0 0 0,0 0 1,0 1-1,1-1 0,-1 0 1,0 0 5,20-2 3,38 18 127,-49-12-144,134 33-1957,48 2 1971,-91-24-3734,0-4 1,40-3 3733,-74-5-1590</inkml:trace>
  <inkml:trace contextRef="#ctx0" brushRef="#br0" timeOffset="885.976">1289 1 13421,'5'7'-60,"0"12"28,7 10 16,0 9 16,-1 7 16,4 10 32,-4 4-48,0 8 0,0-1-16,-2 1 0,-1-1-16,-4-2-240,-1-7-304,2 3-316,1-6-364,-3-4-460,5-3-832,-2 3-605</inkml:trace>
  <inkml:trace contextRef="#ctx0" brushRef="#br0" timeOffset="3069.615">936 175 10593,'0'-1'25,"-1"1"-1,1-1 1,0 1 0,0-1 0,0 1 0,0-1-1,0 0 1,-1 1 0,1-1 0,0 1-1,0-1 1,0 0 0,1 1 0,-1-1-1,0 1 1,0-1 0,0 1 0,0-1-1,0 0 1,1 1 0,-1-1 0,0 1 0,1-1-1,-1 1 1,0-1 0,1 1 0,-1-1-1,0 1 1,1 0 0,-1-1 0,1 1-1,-1 0 1,1-1-25,13 16 1458,4 7-1557,61 52 799,3-3 0,15 6-700,181 121 245,-159-116-145,-80-59-103,-31-19 98,0 0 0,0 0-1,0 1 1,-1 1 0,0-1-1,0 1-94,-7-5 21,1-1 0,-1 0 0,0 0 0,0 0 0,0 1 0,0-1 0,1 0 0,-1 0 0,0 0 0,0 1 0,0-1 0,0 0 0,0 0-1,0 1 1,0-1 0,1 0 0,-1 0 0,0 1 0,0-1 0,0 0 0,0 0 0,0 1 0,0-1 0,0 0 0,0 1 0,-1-1 0,1 0 0,0 0 0,0 1-1,0-1 1,0 0 0,0 0 0,0 0 0,0 1 0,-1-1 0,1 0 0,0 0 0,0 1 0,0-1 0,0 0 0,-1 0 0,1 0 0,0 0 0,0 0-1,0 1 1,-1-1 0,1 0 0,0 0 0,0 0 0,-1 0 0,1 0-21,-12 4-44,-146 8 115,103-10-40,-1 3 0,-51 11-31,86-13 53,-1 0-1,1-1 1,-21-2-53,41 0-22,1 0-7,0 0 5,0 0-12,0 0-8,0 0 16,0 0-8,0 0-8,43-20 58,-41 18-2,0 0 0,0 0 0,0 0 0,1-1 1,-2 1-1,1-1 0,0 1 0,-1-1 0,1 0 0,-1 1 1,0-1-1,1 0 0,-2 0 0,1 0 0,0 0 0,0-2-12,0-52 19,-2 30 14,0 19-34,0 1 0,-1 0 0,0-1-1,0 1 1,-1 0 0,0 0 0,0 0 0,-1 1 0,0-1 0,0 1 0,0 0 0,-1 0 0,0 0-1,0 1 1,-1-2 1,2 3-20,0 0 0,0 0-1,0 0 1,0 1 0,0 0-1,-1-1 1,0 1-1,0 1 1,0-1 0,0 1-1,0 0 1,0 0 0,0 0-1,-1 1 1,1 0 0,-1 0-1,1 0 1,-1 1 0,1-1-1,-1 1 1,0 1 20,3 0 5,1 0 0,0 0 1,0 0-1,-1 0 0,1 1 0,0-1 1,0 1-1,0-1 0,1 1 0,-1 0 1,0 0-1,1 0 0,-1 0 0,1 0 1,-1 0-1,1 0 0,0 1 1,0 0-6,-20 49 119,16-35-112,-11 24 1,-1 3-33,1 1 0,2 1 0,3 0-1,1 2 26,9-43-35,0-1 0,0 0-1,1 1 1,0-1-1,0 1 1,0-1 0,0 0-1,1 1 1,0-1-1,0 1 36,-1-4-4,1 0 1,0 0-1,0 0 0,0 0 0,0 0 0,0 0 1,1 0-1,-1 0 0,0 0 0,0 0 1,1 0-1,-1-1 0,0 1 0,1-1 0,-1 1 1,1-1-1,-1 1 0,0-1 0,1 0 0,-1 1 1,1-1-1,-1 0 0,1 0 0,-1 0 0,1-1 1,-1 1-1,1 0 4,5-1 5,-1 1 0,1-1 0,0 0 1,-1-1-1,1 0 0,-1 0 0,0 0 0,0-1 1,0 0-1,0 0 0,0 0 0,0-1 0,-1 0 1,0 0-1,0-1 0,0 1 0,0-1 0,-1 0 1,0 0-1,0-1 0,0 1 0,0-1 0,-1 0 1,0 0-1,0 0 0,1-6-5,4-7 8,-2-1-1,0-1 1,-1 1-1,-1-1 1,-1 0-1,-1 0 1,-1 0-1,0-1-7,-1 18-9,0-7 35,1-1 0,-2 1 0,0-1 0,0 0 0,-1 1-1,0 0 1,-1-1 0,0 1 0,-5-9-26,-1 0-2,1 0 0,0 0 0,1-1-1,0-8 3,6 25-417,3 13 397,11 21 121,15 3-114,1-1-1,2-2 1,1-1 0,7 2 13,-19-15 28,2-2 0,0 0 0,0-2 0,2 0 0,-1-2 0,1 0 0,17 3-28,-41-13 9,1 0-1,-1 1 0,1-1 1,-1 0-1,1 0 0,-1 0 1,0 0-1,1 0 1,-1 1-1,1-1 0,-1 0 1,0 0-1,1 0 0,-1 1 1,0-1-1,1 0 1,-1 1-1,0-1 0,1 0 1,-1 1-1,0-1 0,0 0 1,0 1-1,1-1 1,-1 0-1,0 1 0,0-1 1,0 1-1,0-1 1,0 1-1,1-1 0,-1 0 1,0 1-1,0-1 0,0 1 1,0-1-1,0 1 1,0-1-1,-1 0 0,1 1 1,0-1-1,0 1 0,0-1 1,0 1-1,0-1 1,-1 0-1,1 1 0,0-1 1,0 0-1,-1 1 0,1-1 1,0 0-1,-1 1 1,1-1-1,0 0 0,-1 0 1,1 1-1,0-1 1,-1 0-1,1 0 0,0 1 1,-1-1-1,1 0 0,-1 0 1,1 0-9,-27 16-14,-10 1 85,1 1 0,-24 17-71,-39 20-97,88-52 1,10-3-7409,1 0 2522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5:32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43 169 10669,'-7'-7'100,"-23"-21"-514,30 28 419,-1 0 0,1-1-1,-1 1 1,1-1-1,0 1 1,-1-1 0,1 1-1,-1-1 1,1 1-1,0-1 1,0 1 0,-1-1-1,1 1 1,0-1-1,0 0 1,-1 1 0,1-1-1,0 1 1,0-1 0,0 0-1,0 1 1,0-1-1,0 1 1,0-1 0,0 0-1,0 1 1,0-1-1,1 1 1,-1-1 0,0 0-1,0 1 1,0-1-1,1 1 1,-1-1 0,0 1-1,1-1 1,-1 1-1,0-1 1,1 1 0,-1-1-1,1 1 1,-1-1-1,1 1 1,-1 0 0,1-1-1,-1 1 1,1 0-1,-1-1 1,1 1 0,0 0-5,50-16 73,1 2 0,1 2 0,0 3 1,1 2-1,1 2-73,8-2-199,126-13-3032,-102 8-1743,-65 5 3478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5:3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 10777,'1'-1'19,"-1"-1"1,1 1-1,0 0 0,-1 0 1,1-1-1,0 1 1,0 0-1,0 0 0,0 0 1,0 0-1,1 0 0,-1 0 1,0 0-1,0 0 1,1 1-1,-1-1 0,0 0 1,1 1-1,-1-1 0,0 1 1,1 0-1,-1-1 1,1 1-1,-1 0 0,1 0 1,-1 0-1,1 0 0,0 0-18,60-4 325,-45 3-316,164-6 105,7 7-115,-29 5-6589,-138-3 4227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5:31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83 509 9361,'-82'-48'425,"82"48"-412,0 0 0,0-1 0,0 1 0,0 0 0,0-1 0,0 1 0,-1-1 0,1 1 0,0 0 0,0-1 0,0 1 0,0-1 0,1 1 0,-1 0 0,0-1 0,0 1 0,0-1 0,0 1 0,0 0 0,0-1 0,0 1 0,1 0 0,-1-1 0,0 1 0,0 0 0,1-1 0,-1 1 0,0 0 0,0-1 0,1 1-1,-1 0 1,0 0 0,1 0 0,-1-1 0,0 1 0,1 0 0,-1 0 0,1 0 0,-1 0 0,0-1 0,1 1 0,-1 0 0,0 0 0,1 0 0,-1 0 0,1 0 0,-1 0-13,26-10 168,-22 8-104,26-9-85,0 0-1,1 3 1,0 0 0,0 2-1,1 1 1,-1 2-1,13 1 22,64 0-2318,53 10 2318,-160-8-9,168 11-4384,-110-9 2903</inkml:trace>
  <inkml:trace contextRef="#ctx0" brushRef="#br0" timeOffset="330.814">1201 17 9397,'-8'-5'-53,"6"3"27,0 1 0,0 0 0,0 0 0,0 0 0,-1 0 0,1 0-1,0 0 1,-1 0 0,1 1 0,0-1 0,-1 1 0,1 0 0,0 0 0,-1 0 0,0 0 26,33 21-130,-8-7 104,96 61-276,121 56 302,-89-60 150,-137-65-147,1 3 433,-25 3-3469,7-9 1722,-4 6-1177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5:30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290 678 7193,'8'120'869,"36"185"-665,35 199 420,-60-399-581,7 36-1351,-2-49-3388,-22-87 4010,0 0 15</inkml:trace>
  <inkml:trace contextRef="#ctx0" brushRef="#br0" timeOffset="355.086">1 353 9805,'-1'-3'2,"1"0"1,0 0-1,0 0 1,1 0 0,-1 1-1,1-1 1,-1 0-1,1 0 1,0 0-1,0 1 1,0-1-1,0 1 1,1-1-1,-1 1 1,1-1-3,2-1 28,0 0-1,0 1 1,0 0 0,1 0 0,0 0 0,-1 0 0,5-1-28,87-41 506,1 5 0,39-9-506,-27 10 75,-1 1-229,2 6 0,5 3 154,-97 25-362,0 1 1,1 2-1,-1-1 1,0 2-1,11 1 362,-17 0-1099,1 1 0,-1 0 0,0 1 0,0 0 0,2 1 1099,10 5-1518</inkml:trace>
  <inkml:trace contextRef="#ctx0" brushRef="#br0" timeOffset="683.493">76 970 10957,'0'0'10,"1"0"1,-1 0-1,0 0 0,0 0 1,0 0-1,0 0 0,0-1 0,0 1 1,0 0-1,0 0 0,0 0 1,0 0-1,0 0 0,0 0 1,0 0-1,0 0 0,0-1 1,0 1-1,0 0 0,0 0 0,0 0 1,0 0-1,0 0 0,0 0 1,0 0-1,0-1 0,0 1 1,0 0-1,0 0 0,0 0 0,0 0 1,0 0-1,0 0 0,0 0 1,0 0-11,27-2 314,39 3 10,66 13-202,130 9-268,234-16-3179,-395-7-440,-79 0 1743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5:33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144 361 9893,'-85'-5'-362,"84"6"383,0 0 1,0-1-1,0 1 1,0 0-1,0-1 1,0 1-1,0 0 1,0 0-1,0 0 1,1 0-1,-1 0 1,0 0-1,0 0 1,1 0 0,-1 0-1,1 0 1,-1 0-1,1 0 1,-1 1-1,1-1 1,0 0-1,0 1-21,-10 37 313,8-31-313,-8 37 121,2 1 1,2 0-1,2 0 1,1 1-1,3-1 1,2 0-1,4 14-121,1-29 2,1 0 0,2-1 0,1 0 1,1-1-1,1 0 0,2 0 0,1-2 0,1 0 0,2-1 0,0-1 0,13 12-2,-13-16 87,2 0 0,-1-2 0,2-1-1,1 0 1,0-2 0,22 12-87,-28-19 57,1-1 0,0 0 0,0-2 0,0 0 1,1-1-1,0 0 0,0-2 0,0 0 0,0-2 0,11 0-57,1 0 110,1-2 0,-1-2 0,0 0 0,0-2 1,0-2-1,0-1 0,-1-1 0,0-1 0,-1-2 0,27-15-110,-6-1 119,-2-2 0,-1-2 1,-2-2-1,17-19-119,-31 25 80,-2-2 0,0 0 0,-3-2 0,0-1 0,-3-2 0,9-15-80,-23 32 18,-1-1 1,0 0-1,-1 0 0,-1-1 0,-1 0 1,-1 0-1,-1 0 0,1-13-18,-1-18-1,-3-1 0,-5-44 1,2 76 4,0 0-1,-2 0 1,0 1 0,-1-1-1,-1 1 1,0 0 0,-2 1 0,0 0-1,-1 0 1,-1 1 0,-1 0-1,0 1 1,-1 1 0,-1 0-1,0 0 1,-5-2-4,-1-1-40,-1 1-1,-1 1 0,0 1 1,-1 1-1,-1 1 1,0 1-1,-1 1 0,0 2 1,-1 0-1,0 1 1,-26-3 40,19 6-96,1 1 0,-1 2 0,1 1 0,-1 2 0,0 1 1,1 1-1,-23 6 96,37-5-346,1 1 1,-1 1-1,1 0 1,0 1 0,0 1-1,1 0 1,0 1-1,1 1 1,0 1-1,0 0 1,1 1-1,1 0 1,0 1-1,-5 7 346,-23 33-2952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6:19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1293 64 9161,'-2'-4'157,"1"-1"0,-1 1 0,-1 0 0,1 0-1,0 1 1,-1-1 0,0 0 0,0 1 0,0 0 0,0-1 0,-1 1 0,1 1 0,-1-1 0,0 0 0,1 1 0,-5-2-157,2 0 522,5 3-324,1 1-27,-3 1-96,0 0-1,-1-1 1,1 1-1,0-1 1,-1 0-1,1 0 1,-1 0-1,1 0 1,-3-1-75,-15 0 28,19 1-26,-115 22-190,0 5-1,-91 35 189,40 5-122,-105 35 972,262-98-728,2 0-62,18 2-54,3 1 42,52 27 176,17 6-224,62 34 144,-49-21 34,3-3 0,1-5 0,2-4 0,28 4-178,-123-44 41,0 1 0,0-1 0,0 2 0,0-1 0,0 0 0,0 1 0,-1 0 0,4 3-41,-7-5 15,0 0 1,0 0 0,-1-1 0,1 1-1,-1 0 1,1 0 0,-1 0-1,1 0 1,-1 0 0,0 1-1,1-1 1,-1 0 0,0 0-1,0 0 1,0 0 0,0 0 0,0 0-1,0 0 1,0 0 0,0 1-1,0-1 1,-1 0 0,1 0-1,0 0 1,-1 0 0,1 0-1,-1 0 1,1 0 0,-1 0-1,1 0 1,-1 0 0,0-1 0,1 1-1,-1 0 1,0 0 0,0 0-1,0-1 1,0 1 0,0 0-1,0-1 1,1 1 0,-1-1-1,-1 1-15,-121 103-3,-4-6-1,-5-4 0,-38 14 4,94-64-16,2 4 0,2 4 0,2 2 0,3 3 0,-1 7 16,-85 84-1,151-145-2,2-2-16,0-1-12,0 0 13,0 0 25,0 0 19,5 2-9,0 0 1,0-1 0,0 0-1,0 0 1,0 0-1,0 0 1,1-1 0,-1 0-1,2 0-17,7 1 40,142 7 1006,103-8-1046,68 2 437,-287 0-355,-2-1-33,0 1 0,0 2-1,0 2 1,0 1 0,2 3-49,-34-8 40,-6-2-38,0 0 0,0 0 0,1 0 0,-1 0 0,0 0 0,1 0 0,-1 0 1,0 0-1,0 0 0,1 0 0,-1 0 0,0 0 0,0 0 0,1 0 0,-1 1 0,0-1 1,0 0-1,1 0 0,-1 0 0,0 0 0,0 1 0,1-1 0,-1 0 0,0 0 0,0 1 1,0-1-1,0 0 0,0 0 0,1 1 0,-1-1 0,0 0 0,0 0 0,0 1 0,0-1 1,0 0-1,0 1 0,0-1 0,0 0 0,0 0 0,0 1 0,0-1 0,0 1-2,0-1-343,0 0-319,0 0-288,0 0-352,0 0-679,0 0-942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6:27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300 945 9001,'-8'-9'8,"6"6"-8,0 0 0,-1 0-1,0 1 1,1-1 0,-1 0 0,0 1 0,-1-1 0,1 1 0,0 0 0,-1 0 0,1 1 0,-1-1-1,-2 0 1,5 1 122,1 39 1226,4 43-1249,3 0 1,9 28-100,6 55 110,-2 190 617,-1-9-1023,-8-285-3312,-11-57 1532</inkml:trace>
  <inkml:trace contextRef="#ctx0" brushRef="#br0" timeOffset="583.874">41 50 2356,'0'-1'187,"-1"-1"0,1 0 0,-1 1 0,0-1 0,1 0-1,-1 1 1,0-1 0,0 1 0,0 0 0,0-1 0,0 1 0,-1 0-1,1-1 1,0 1 0,0 0 0,-1 0 0,1 0 0,-1 0 0,-1 0-187,2 0 215,0 0 1,-1 1-1,1-1 1,0 0-1,0 0 1,0 0 0,0 0-1,0 0 1,0 0-1,0 0 1,0-1-1,0 1 1,0 0 0,0 0-1,1-1 1,-1 1-1,1 0 1,-1-2-216,1 3 43,0 0 60,0 0 247,19 2-128,0 1-1,0 1 1,0 1 0,-1 0 0,0 1 0,0 1-1,14 8-221,3 0 145,90 39-95,-3 6 1,-3 4-1,-2 6 1,-4 5-1,14 17-50,-74-48 123,-2 2 0,-2 2-1,-2 2 1,-3 2 0,-1 2-1,-3 2 1,-3 2 0,-2 1-1,-3 2 1,16 41-123,-16-21 48,-4 0 0,-3 2 1,-3 1-1,-4 0 0,-4 1 0,-4 1 0,-3 0 1,-5 23-49,0-28 21,-4-1 0,-3 1 0,-4-1 0,-18 73-21,8-84 140,-2-1 0,-4-1 0,-2-1 0,-4-1 1,-2-2-1,-3-1 0,-2-2 0,-24 26-140,55-77 26,-1-1-1,0 0 1,0-1-1,0 0 1,-1 0-1,0-1 1,0 0-1,0-1 1,-1 1-1,0-2 1,0 0 0,-1 0-1,1-1 1,-6 1-26,8-2-130,-1-1 1,0 0 0,1 0 0,-1-1 0,0 0 0,0-1-1,1 0 1,-1 0 0,1-1 0,-1 0 0,1-1 0,0 0-1,-1 0 1,1 0 0,1-1 0,-1 0 0,1-1 0,-4-2 129,10 6-724,-2-1 997,2 0-7634,1 2 4122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7:53:54.3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3287 678 15125,'0'-1'8,"-1"0"-1,1 0 1,-1 0-1,1 0 1,0 0-1,0-1 0,0 1 1,0 0-1,0 0 1,0 0-1,0-1 0,0 1 1,0 0-1,0 0 1,1 0-1,-1 0 1,0-1-1,1 1 0,-1 0 1,1 0-1,-1 0 1,1 0-1,0 0 1,-1 0-1,1 0 0,0 0 1,0 1-1,0-1-7,33-9 368,-21 8-350,105-18 300,293-46-179,-289 53-3101,0 4 0,47 7 2962,-109 5-2459,-4 7-1126</inkml:trace>
  <inkml:trace contextRef="#ctx0" brushRef="#br0" timeOffset="400.665">4721 16 17890,'0'0'-48,"0"-1"0,-1 1-1,1 0 1,0-1 0,0 1 0,-1-1 0,1 1 0,0-1 0,0 1 0,0-1 0,0 1 0,-1-1 0,1 1 0,0-1 0,0 1 0,0-1 0,0 1 0,0-1 0,0 1-1,1-1 1,-1 1 0,0-1 0,0 1 0,0-1 0,0 1 0,1-1 0,-1 1 0,0-1 0,0 1 0,1-1 0,-1 1 0,0 0 0,1-1 48,12 14-19,9 10 29,373 275 903,101 82-191,-466-358-708,-20-15 78,-1-1 0,0 2 1,0-1-1,-1 1 0,0 0 1,0 1-1,-1 0 0,1 2-92,-7-11 6,-1 1 0,0 0 0,1-1 1,-1 1-1,0-1 0,0 1 0,0 0 0,0-1 0,0 1 0,1-1 0,-1 1 0,0 0 0,0-1 0,0 1 0,-1 0 0,1-1 0,0 1 0,0-1 0,0 1 0,0 0 0,0-1 0,-1 1 0,1-1 0,0 1 0,-1-1 0,1 1 0,0-1 0,-1 1 0,1-1 0,-1 1-6,-20 11 249,-35-2 149,47-9-374,-59 7-777,26-4-974,0 2-1,0 2 0,0 1 1,1 2-1,-33 14 1728,38-7-3498</inkml:trace>
  <inkml:trace contextRef="#ctx0" brushRef="#br0" timeOffset="-1097.52">3883 1770 12593,'-11'-1'84,"1"1"-1,-1 1 1,1 0-1,-1 0 1,1 1-1,0 0 1,-8 3-84,15-4 55,0 1-1,-1 0 1,1 0 0,0 0 0,0 1 0,0-1 0,1 1-1,-1-1 1,1 1 0,-1 0 0,1 0 0,0 0-1,0 0 1,0 1 0,1-1 0,-1 0 0,1 1 0,-1 0-1,1-1 1,0 1 0,1-1 0,-1 1 0,0 3-55,-2 32 624,1 0 0,1 1 1,5 32-625,-2-42 133,33 343 1519,-7-114-1271,1 526 620,-15-245-6374,-10-493 1388,-4-46 2350,4-1-882</inkml:trace>
  <inkml:trace contextRef="#ctx0" brushRef="#br0" timeOffset="-719.779">3506 1818 14109,'0'-2'86,"1"1"-1,-1 0 0,1-1 0,-1 1 1,1 0-1,0-1 0,0 1 0,0 0 1,0 0-1,0 0 0,0 0 1,0 0-1,0 0 0,0 0 0,0 0 1,0 0-1,1 0 0,-1 1 0,0-1 1,1 0-1,-1 1 0,0-1 1,1 1-1,-1 0 0,1-1 0,-1 1 1,0 0-1,1 0 0,-1 0 0,1 0 1,0 0-86,66-3 797,-40 2-451,450-43-100,91-36-246,-441 55-1192,12-3-2232,-48 20-4632,-90 8 4946</inkml:trace>
  <inkml:trace contextRef="#ctx0" brushRef="#br0" timeOffset="-385.839">3757 3036 20238,'40'12'-27,"1"-1"0,0-3 0,0-1 0,1-1 1,3-3 26,210 0-836,-147-4 555,80-7-2451,0-9 0,92-23 2732,-209 31-2363,-25 7-2562,-31 2 1354</inkml:trace>
  <inkml:trace contextRef="#ctx0" brushRef="#br0" timeOffset="816093.09">15 2222 11273,'-1'-1'-5,"0"0"0,0 0 1,0 0-1,-1-1 0,1 1 0,0-1 0,0 1 0,1 0 1,-1-1-1,0 1 0,0-1 0,1 0 0,-1 1 1,1-1-1,-1 0 0,1 1 0,0-1 0,0 0 0,0 1 1,0-1-1,0 0 0,0 1 0,0-1 0,0 0 1,1 1-1,-1-1 0,1 0 0,-1 1 0,1-1 0,0 0 1,-1 1-1,1-1 0,0 1 0,0 0 0,0-1 1,0 1-1,0 0 0,1-1 5,5-4 32,1 0 0,0 0 0,0 1-1,1 0 1,-1 1 0,7-3-32,12-7 53,8-5-14,-1 1 1,2 1 0,1 2 0,0 2-1,0 1 1,1 2 0,1 1 0,0 3-1,0 1 1,29 0-40,-45 5 27,0 0 0,-1 2 0,0 1 0,1 0 0,-1 2 1,0 1-1,-1 0 0,1 2 0,-1 0 0,-1 1 0,0 1 0,0 2 0,11 7-27,-2 1-23,-1 2 0,-1 0-1,-1 2 1,-1 1 0,-1 0-1,-1 2 1,13 22 23,-22-28-5,0 0-1,-2 1 0,-1 1 0,0 0 1,-2 0-1,-1 1 0,0 1 1,-2-1-1,-1 1 0,-1 0 1,-1 4 5,0-4 3,-2 1-1,0-1 1,-2 0 0,-1 0 0,-1 1-1,-1-1 1,-1-1 0,-2 1 0,0-1-1,-1 0 1,-2-1 0,0 1 0,-4 2-3,-44 65 15,-5-2 1,-3-4 0,-4-2-1,-66 59-15,105-115-25,23-22-20,1 1 0,0 0 0,1 1 0,-1-1 1,1 1-1,1 0 0,-1 1 0,0 1 45,6-8 1,0-1 0,-1 1 0,1-1 0,0 0 0,0 1 0,0-1 0,0 1 0,0-1 0,0 0 0,0 1 1,0-1-1,0 1 0,0-1 0,0 1 0,0-1 0,1 0 0,-1 1 0,0-1 0,0 1 0,0-1 0,0 0 0,1 1 0,-1-1 0,0 0 0,0 1 1,1-1-1,-1 0 0,0 1 0,1-1 0,-1 0 0,0 0 0,1 1 0,-1-1 0,0 0 0,1 0 0,-1 0 0,0 1 0,1-1 0,-1 0 1,1 0-1,-1 0 0,1 0 0,-1 0 0,0 0 0,1 0 0,-1 0 0,1 0 0,-1 0 0,0 0 0,1 0-1,31 0 128,-22-1-89,121-6 19,0-6-1,0-6 1,58-19-58,-132 27-25,-38 7 27,33-7-40,1 2 0,0 3 0,32 1 38,-84 6-76,1 0 1,-1 0-1,0 1 1,1-1 0,-1 0-1,0 1 1,0-1-1,0 1 1,0-1 0,0 1-1,-1-1 1,1 1-1,0 0 1,-1-1-1,1 1 1,-1 0 0,0 0-1,1-1 1,-1 1-1,0 0 1,0 0 0,0 0-1,0-1 1,-1 1-1,1 0 1,0 0 75,0 5-738,0 0 0,-1 0 0,1 0 0,-1 0 0,-1-1-1,1 1 1,-2 4 738,-8 6-2124</inkml:trace>
  <inkml:trace contextRef="#ctx0" brushRef="#br0" timeOffset="816515.447">1223 1316 12145,'0'-1'5,"0"0"0,0 1 0,0-1 1,0 0-1,-1 0 0,1 1 0,0-1 0,0 0 0,0 0 0,1 1 0,-1-1 0,0 0 1,0 0-1,0 1 0,1-1 0,-1 0 0,0 0 0,0 1 0,1-1 0,-1 0 0,1 1 1,-1-1-1,1 1 0,-1-1 0,1 0 0,-1 1 0,1-1 0,-1 1 0,1 0 0,0-1 0,-1 1 1,1-1-1,0 1 0,-1 0 0,1-1 0,0 1 0,0 0 0,0 0-5,34 12 438,-4 6-314,0 2 0,-1 0 0,-1 2 0,-2 1 0,0 1 0,19 23-124,24 33 836,40 61-836,26 54 333,-9 7-1,-9 4 1,20 66-333,-110-216 11,-3 0 1,-3 2-1,-2 1 1,-3 1-1,-2 0 1,-3 1-1,-3 0 1,-2 1-1,-3 12-11,-1-2 41,-4 0-1,-3 0 1,-2 0-1,-14 51-40,-3-38 135,-3 0-1,-5-3 1,-2 0-1,-5-2 1,-24 37-135,-21 20 88,-6-4 1,-64 71-89,146-194-42,-17 21-819,-1 0 0,-1-2 0,-2-1 1,-24 19 860,18-24-3272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41 374 7501,'-8'-5'429,"6"5"-319,0-1 0,0 0 0,0 0 0,0 0 0,0 0 0,1 0 0,-1 0 0,0-1 0,1 1-1,-1-1 1,0 1 0,1-1 0,0 1 0,-1-1 0,1 0 0,0 0 0,0 0 0,0 0 0,0 0 0,0-1-110,4 2 39,0 0 0,0 0 0,0 0 0,1 0 0,-1 0 0,0 1 0,1-1-1,-1 1 1,0 0 0,1 0 0,2 0-39,-5 0 18,50 0-167,0 2 1,0 2-1,-1 2 1,1 2-1,8 5 149,10 1-6536,-55-11 5020</inkml:trace>
  <inkml:trace contextRef="#ctx0" brushRef="#br0" timeOffset="348.568">647 9 8817,'0'-1'13,"0"1"0,1-1 0,-1 1 0,1-1 0,-1 1 0,0-1 0,1 1 0,-1-1 0,1 1 0,-1-1 0,1 1 0,-1 0 0,1-1 0,0 1 0,-1 0 0,1-1 0,-1 1 0,1 0 0,0 0 0,-1 0 0,1-1 0,0 1 0,-1 0 0,1 0 0,0 0 0,-1 0 0,1 0 0,0 0 0,-1 1 0,1-1 0,-1 0 0,1 0 0,0 0 0,-1 1 0,1-1 0,0 0 0,-1 0 0,1 1 0,-1-1 0,1 1 0,-1-1-13,41 16 27,-30-11 36,48 18 125,0 3 1,-2 2-1,-1 2 1,9 10-189,-56-34 125,0 0 0,-1 0 0,0 0 0,0 1 0,-1 1 0,0-1 0,0 1 0,0 0 1,-1 1-1,-1-1 0,1 1 0,-1 0 0,-1 1 0,0-1 0,0 1 0,-1 0 0,0 0 0,-1 0 1,0 0-1,0 0 0,-1 1 0,0 4-125,-1-1-746,0-1 0,-1 1 0,-1 0 0,0-1 0,-1 1 1,0-1-1,-4 11 746,-3 6-3237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0:25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1215 6149,'-6'-11'213,"-1"-1"151,1 0 1,0 0-1,1-1 0,0 0 0,1 0 0,1 0 0,-1-1-364,1-9 269,0 0 0,1 0-1,2 0 1,0 0 0,3-14-269,-2 24 11,2 0 1,0-1-1,0 1 0,2 1 1,-1-1-1,2 1 1,-1-1-1,2 1 1,0 1-1,1-2-11,10-11 10,0 1 0,1 2 0,2 0 0,0 1 1,1 0-1,0 2 0,2 1 0,0 1 0,1 1 0,1 1 0,2 1-10,4-2 3,1 3 0,0 0 0,1 2 0,0 2 0,0 1 0,1 2 0,0 1 0,0 2 0,1 1-3,14 1-87,0 3 0,0 1-1,-1 3 1,0 2 0,7 4 87,-33-7-42,-1 1 1,0 1-1,0 1 0,-1 1 1,0 1-1,-1 1 0,-1 0 1,1 2-1,-2 0 0,0 1 1,-1 1-1,3 4 42,-10-8-7,1 1 0,-1 0 1,-1 0-1,0 1 0,-1 0 0,-1 1 0,4 9 7,-8-13-16,0 0-1,0-1 1,-1 1-1,0 1 1,0-1-1,-2 0 1,1 0-1,-1 0 1,-1 0-1,0 1 1,-2 6 16,1-12-41,-1 1 1,1 0 0,-1-1 0,-1 1-1,1-1 1,-1 0 0,0 0 0,-1-1-1,1 1 1,-1-1 0,0 0-1,0 0 1,-6 4 40,-13 9-97,-1 0 0,-13 7 97,37-25 0,-28 16 14,0 0 1,-1-2-1,-1-2 0,-1 0 0,-5-1-14,-60 14 452,-7-4-452,2 0 543,71-12-705,30-6-49,20-1 179,29-2 30,0 2 0,1 3-1,-1 1 1,-1 3 0,1 2 0,-2 1 0,3 4 2,-19-4-1,0 1-1,-1 1 1,0 1 0,-1 2 0,-1 1 0,0 1 0,-2 2-1,0 0 1,-1 1 0,-2 2 0,0 0 1,-4-2 23,-1 1 1,-1 0-1,-1 1 0,-1 1 1,-1 0-1,-1 1 1,-2 1-1,0 0 0,-2 0 1,-1 0-1,-1 1 0,-1 0 1,-2 0-1,0 1 1,-2 21-24,-1-38 36,0 34 199,-2 0 0,-5 32-235,4-62 22,0 0 0,-1-1 1,-1 0-1,0 0 0,-1 0 1,-1 0-1,0-1 1,-1 0-1,-7 8-22,3-4 8,-2 0 0,0-1 0,-1-1 0,0 0 0,-1-2 1,-1 1-1,-1-2 0,0 0 0,0-1 0,-1-1 0,-1-1 0,0-1 0,0 0 0,-1-2 1,0 0-1,0-1 0,-1-2 0,1 0 0,-17 1-8,-6-4-54,-1-2 1,1-2-1,-1-2 1,1-2-1,1-2 1,-16-6 53,-69-24-969,-52-28 969,165 62-78,-60-19-994,22 9-2781,44 11 2092,8 1 738</inkml:trace>
  <inkml:trace contextRef="#ctx0" brushRef="#br0" timeOffset="482.321">1130 59 8693,'-6'-12'114,"5"9"-46,-1 0-1,0-1 0,1 1 0,-1 0 0,1-1 0,0 1 0,0-1 0,1 1 0,-1-1 0,1 1 0,-1-1 0,1-2-67,34 7 1080,-12 4-855,0 0 1,0 1-1,-1 2 0,1 0 0,17 10-225,101 60 458,-135-75-428,162 99 21,-6 8-1,-4 7 1,26 33-51,-81-58-53,-5 4 1,-4 4 0,-4 4-1,-5 4 1,-3 6 52,-58-80 26,-2 1 1,-1 1 0,-2 1-1,-2 0 1,-1 2 0,-2 0-1,-1 0 1,-3 1 0,-1 0-1,-2 1 1,-1-1 0,-2 3-27,-3 9 55,-2 0 0,-2 0 0,-2 0 0,-2 0 0,-3-1 0,-2-1 0,-2 0 1,-3-1-1,-1-1 0,-3 0 0,-10 15-55,-9 11 66,-4-3 1,-18 22-67,43-66-375,-1-2 1,-1 0 0,-2-1-1,0-1 1,-1-1 0,-2-1-1,-9 4 375,5-9-2011,7-10-1047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3:05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53 596 12741,'-13'-14'118,"9"10"-77,1 1-1,-1-1 1,1 1 0,0-1 0,0 0-1,0-1 1,0 1 0,1 0 0,-1-1-1,1 1 1,0-1 0,1 0-1,-1 0 1,1 0-41,3 4 18,0-1-1,0 1 1,1 1-1,-1-1 0,0 0 1,0 0-1,1 1 1,-1-1-1,1 1 1,-1 0-1,0 0 0,1 0 1,-1 0-1,1 0 1,-1 0-1,1 1-17,1-1 23,61 0-650,0 3-1,0 2 1,0 3-1,45 13 628,108 31-4251,-147-37 1809</inkml:trace>
  <inkml:trace contextRef="#ctx0" brushRef="#br0" timeOffset="333.884">1285 0 11897,'2'4'34,"0"-1"-1,0 1 1,0-1 0,0 0-1,0 0 1,1 0-1,0 0 1,-1 0 0,1-1-1,0 1 1,0-1-1,2 2-33,2 1 36,15 14 71,1-1 0,0-2 1,2 0-1,-1-2 0,19 8-107,40 14 395,14 1-395,37 16 178,-129-51-228,1 0 0,-1 1 0,0 0 0,0 0 0,0 0 0,-1 0 0,1 1 0,-1 0 0,0 0 0,0 0 0,0 0 0,0 1 0,-1 0 0,0-1 0,0 1 0,0 0 0,-1 1 0,1-1 0,-1 0 0,0 1 0,-1-1 0,1 1 0,-1 0 0,0-1 0,-1 1 0,1 0 0,-1 0 0,-1 5 50,1 101-3602,-2-42 896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3:1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21 214 12005,'-20'-22'2715,"19"21"-2662,1 0 0,0 0 0,0 0 0,0 0 0,0 0 0,0 1 0,1-1 0,-1 0 0,0 0 0,0 0 0,0 0 0,1 1 0,-1-1 0,1 0 0,-1 0 0,0 0 0,1 1 0,-1-1 0,1 0 0,-1 1-1,1-1 1,0 0 0,-1 1 0,1-1 0,0 1 0,-1-1 0,1 1 0,0-1 0,0 1 0,0 0 0,-1-1 0,1 1 0,0 0 0,0 0 0,0-1 0,0 1-53,57-25 363,1 3 0,2 3 0,-1 2 0,15 0-363,73-10-2464,32 3 2464,-91 14-8062,54 3 8062,-103 7-4105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3:11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1 393 12881,'0'-22'244,"0"10"80,0 3-64,9-4-100,15 4-96,-3 0-64,5-3-8,8 7-16,1 5-184,8 0-364,4 0-224,8 9-236,0 6-144,-1 4-72,6 0-604,-3 5-641,0 1-307</inkml:trace>
  <inkml:trace contextRef="#ctx0" brushRef="#br0" timeOffset="1">760 1 11941,'0'0'-62,"0"0"168,5 2 410,29 14-325,0-2 0,0-1 0,8 1-191,26 9 101,3 3-8,-11-5 268,-1 3 1,-2 2-1,14 10-361,-67-33-45,0-1 0,0 1 1,-1 0-1,1 0 0,-1 1 0,0-1 0,0 1 1,0 0-1,0-1 0,0 1 0,-1 0 0,0 1 1,0-1-1,0 0 0,0 1 0,-1-1 0,0 1 1,0-1-1,0 1 0,0-1 0,-1 1 0,1 0 1,-1-1-1,-1 2 45,0 9-716,0-1 1,-2 1 0,1-1-1,-2 0 1,0 0 0,-1 0-1,-2 4 716,-16 38-3221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3:10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11561,'4'-6'648,"0"0"-1,-1 0 1,0-1-1,0 1 1,-1-1-1,0 0 1,0 1-1,0-1 1,-1-3-648,3 92 2122,13 72-2122,-1-11 25,5 126-36,27 286-1052,3-189-4342,-47-345 4800,12 62-2012,-3-29-2044,-8-44 2503</inkml:trace>
  <inkml:trace contextRef="#ctx0" brushRef="#br0" timeOffset="335.974">74 475 11217,'-1'-32'640,"2"-36"1198,-1 65-1725,1-1-1,0 1 1,0-1 0,0 1-1,0-1 1,1 1 0,-1 0-1,1 0 1,0 0 0,0 0 0,0 0-1,0 0 1,1 0 0,-1 1-1,1-1 1,-1 1 0,1-1-113,24-14 221,0 0 1,1 2-1,1 0 1,0 2-1,1 2 1,0 0-1,29-5-221,49-7-690,69-4 690,-131 20-331,28 0-3441,1 2-1,18 5 3773,-62 1-2888,-6 7-731</inkml:trace>
  <inkml:trace contextRef="#ctx0" brushRef="#br0" timeOffset="690.535">440 1016 15153,'0'0'292,"1"0"192,12 0 77,8-2-101,2-1-252,11-1-164,-1-3-44,5 1-92,2 0-284,3-2-345,7 4-287,2-3-236,-2 0-104,2-1-160,1 2-204,-3-2-704,-8 3-757</inkml:trace>
  <inkml:trace contextRef="#ctx0" brushRef="#br0" timeOffset="1768.508">1826 1655 9881,'-3'-8'410,"0"1"0,0-1 0,1 1 0,-1-1 0,2 0 0,-1 0 0,1 0 0,1 0 0,-1-5-410,1 13 311,0 0-177,0 0-89,0 29-55,3 12-201,1 0 0,2-1 0,11 37 211,-7-35-69,-2 2 0,-2-1 0,-1 14 69,-3-24-56,-1-3 18,-1-22-227,-1-10-291,-2-11 540,-1 1-1,0 0 0,-1 0 0,-3-5 17,-10-27 68,5 3 47,2 0 0,2-1 0,2 1 0,-2-44-115,4-37 678,5-12-678,2 106 124,1 0-1,1 0 1,1 0-1,2 0 1,0 1-1,2 0 1,1 1-1,2 0 1,0 0-1,2 1 1,8-11-124,-20 32 22,1 0 0,0 1 0,0-1 0,0 1 0,0 0 1,0 0-1,1 0 0,0 0 0,-1 0 0,1 1 0,0 0 0,0 0 0,0 0 0,0 0 0,1 1 1,-1-1-1,0 1 0,1 0 0,-1 1 0,1-1 0,-1 1 0,1 0 0,-1 0 0,1 0 0,-1 0 0,1 1 1,-1 0-1,1 0 0,-1 0 0,0 0 0,1 1 0,-1 0 0,0 0 0,0 0 0,1 1-22,1 0-30,1 1 0,-1 0 0,-1 0 0,1 0 0,-1 0 0,0 1 1,0 0-1,0 0 0,0 1 0,-1-1 0,0 1 0,0 0 0,-1 0 0,1 0 0,-1 1 0,-1-1 0,1 1 0,-1-1 0,0 1 0,-1 0 0,1 0 0,-1 6 30,-1-10-43,1 12-70,-1 0-1,0 1 1,-1-1 0,0 0-1,-2-1 1,0 1 0,0 0 0,-1-1-1,-1 1 1,-6 11 113,2-9-124,6-14 66,0 1 1,0 0-1,1 0 1,0 0-1,0 1 0,0-1 1,0 1-1,1-1 1,0 1-1,0-1 1,0 1-1,0-1 0,1 1 1,-1 0-1,1 0 1,1-1-1,-1 4 58,4-5 6,-1 0 1,1 0-1,-1 0 0,1-1 0,0 0 0,0 0 1,0 0-1,0 0 0,1-1 0,-1 1 0,0-1 1,1 0-1,-1 0 0,3-1-6,5 3 18,62 20 284,-2 3 1,-1 3-1,10 9-302,-75-35 161,0 0-1,0 0 1,0 1-1,0 0 1,0 0-1,-1 1 1,1-1-1,-1 2-160,-3-3 47,0 0 0,0 0-1,0 1 1,-1-1 0,1 1 0,-1-1 0,0 1 0,0-1-1,0 1 1,-1-1 0,1 1 0,-1 0 0,0 0 0,0-1-1,0 2-46,-1 7-138,-1 0 0,0 0 0,-1 0 0,0 0 0,-1-1-1,0 1 1,-1-1 0,0 0 0,-1 0 0,0-1-1,-1 1 1,0-2 0,0 1 0,-1-1 0,-1 0 0,1 0-1,-1-1 1,-5 3 138,-16 14-653,-2-2 1,-1-1-1,-1-1 0,-1-2 0,-2 0 653,-21 7-2771,0-2 0,-8-1 2771,11-4-2550</inkml:trace>
  <inkml:trace contextRef="#ctx0" brushRef="#br0" timeOffset="2256.378">3229 1584 13777,'1'0'122,"0"1"0,0-1 0,0 1 1,-1-1-1,1 1 0,0-1 0,-1 1 0,1 0 0,-1-1 0,1 1 0,-1 0 0,1-1 0,-1 1 0,1 0 0,-1 0 0,0 0 1,1-1-1,-1 1 0,0 0 0,0 0 0,1 0 0,-1 0 0,0 0 0,0 0 0,0-1 0,0 1 0,0 0 0,0 0 0,-1 0 1,1 0-1,0 0-122,-3 35-610,-7 5 385,-1 0-1,-3 0 1,-1-1 0,-2 0-1,-22 35 226,5-6-372,13-25-1129,-2-1-1,-8 9 1502,35-111-1344,21-23 1517,27-60-173,-2 4 426,92-299 3136,-131 417-2313,-10 20-1212,0 0 0,0 0 0,0 1-1,0-1 1,0 0 0,0 0-1,0 1 1,0-1 0,0 1-1,0-1 1,0 1 0,0-1-1,0 1 1,0 0 0,-1-1-1,1 1 1,0 0 0,0 0 0,-1-1-1,1 1 1,-1 0 0,1 0-37,384 401-142,-148-118-4556,-223-266 3125,0 1 0,-2 0 0,5 9 1573,-2 10-4453</inkml:trace>
  <inkml:trace contextRef="#ctx0" brushRef="#br0" timeOffset="2588.249">3320 2039 18226,'11'-7'120,"9"-7"52,3-8-56,11-1-116,3-1-12,5-6-464,0 5-724,3 4-357,-4 2-255,1 0-672,-4 10-2228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3:04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281 316 13069,'-2'-1'47,"1"1"-1,0-1 0,-1 1 1,1 0-1,-1 0 1,1-1-1,-1 1 0,1 0 1,-1 1-1,1-1 0,0 0 1,-1 0-1,1 0 1,-1 1-1,1-1 0,0 1 1,-1-1-1,1 1 1,0 0-1,-1-1 0,1 1 1,0 0-1,0 0-46,0 2 56,0-1-1,0 1 1,0-1-1,1 1 1,-1 0 0,1-1-1,0 1 1,0 0 0,0-1-1,0 1 1,0 2-56,0 5-29,12 272 1436,28 134-1407,-12-143 235,16 96-118,-31-296-1120,3-1 1,4 0-1,2-2 1,4 1 1002,-7-36-3228,-16-35 285</inkml:trace>
  <inkml:trace contextRef="#ctx0" brushRef="#br0" timeOffset="348.025">12 411 11805,'-1'-3'140,"-1"-1"0,0 1 0,1 0-1,0-1 1,0 1 0,0-1 0,0 1 0,0-1 0,1 0-1,-1 1 1,1-1 0,0 0 0,0 0 0,1 1 0,-1-1-1,1 0 1,0 1 0,0-1 0,0 1 0,0-1 0,0 1-1,1 0 1,0-1 0,-1 1 0,1 0 0,1 0 0,-1 0 0,0 0-1,1 0 1,-1 1 0,1-1 0,0 1-140,11-9 364,1 0-1,1 2 1,0 0 0,0 0 0,0 1-1,4 0-363,15-7 10,68-30-109,2 6 0,1 4 0,2 4-1,1 6 1,2 4 0,9 4 99,-84 13-1333,-1 1 0,1 3-1,22 2 1334,-56-2-221,1 1 1,-1-1-1,1 1 0,-1 0 0,0 0 1,1 0-1,-1 0 0,0 0 0,1 1 0,-1-1 1,0 1-1,0-1 0,0 1 0,0 0 0,0 0 1,-1-1-1,1 2 0,-1-1 0,1 0 0,-1 0 1,0 0-1,1 1 0,-1-1 0,0 0 0,-1 1 221,5 24-2949</inkml:trace>
  <inkml:trace contextRef="#ctx0" brushRef="#br0" timeOffset="683.67">202 1229 14173,'0'0'972,"14"0"849,104-1-850,1-7 1,16-6-972,-19-2-531,0 6 1,1 4-1,0 6 0,26 6 531,-89 2-3362,0 2-1,45 14 3363,-63-14-3100</inkml:trace>
  <inkml:trace contextRef="#ctx0" brushRef="#br0" timeOffset="1815.83">2290 1719 10457,'0'-142'3592,"0"141"-3479,0 10-42,-2 66-54,-4 0-1,-15 73-16,-43 148-1,38-186-9,-75 276-1008,95-352 880,7-29 233,6-20-30,33-115-27,-6-2 0,2-41-38,-19 90 60,60-365 97,-64 366-74,2-89 381,-15 171-462,0-1 0,0 1 0,0 0 0,-1 0 0,1-1-1,0 1 1,0 0 0,1 0 0,-1-1 0,0 1 0,0 0-1,0 0 1,0-1 0,0 1 0,0 0 0,0 0 0,0-1-1,0 1 1,0 0 0,1 0 0,-1 0 0,0-1 0,0 1 0,0 0-1,0 0 1,1 0 0,-1 0 0,0-1 0,0 1 0,0 0-1,1 0 1,-1 0 0,0 0 0,0 0 0,1 0 0,-1 0 0,0 0-1,0-1 1,1 1 0,-1 0 0,0 0 0,0 0 0,1 0-1,-1 0 1,0 0 0,0 0 0,1 1 0,-1-1 0,0 0 0,0 0-1,1 0 1,-1 0 0,0 0 0,0 0 0,0 0 0,1 0-1,-1 1 1,0-1 0,0 0 0,0 0 0,1 0 0,-1 1-2,10 9 233,168 284-58,58 147-175,-212-395-1449,-3 1 0,-1 0 0,-2 2-1,8 42 1450,-18-46-2796</inkml:trace>
  <inkml:trace contextRef="#ctx0" brushRef="#br0" timeOffset="2145.822">2228 2523 14293,'0'-10'57,"1"0"0,0 0-1,0 0 1,1 0 0,0 0-1,0 0 1,1 0 0,1 1-1,0 0 1,0-1 0,0 1-1,1 1 1,1-1 0,0 1-1,0 0 1,0 0 0,1 0-1,5-3-56,-2 1-103,1 1-1,0 1 1,1 0 0,0 0-1,0 1 1,0 0-1,1 1 1,0 1-1,0 0 1,1 1-1,-1 0 1,2 1 103,32-7-1898,0 3 1,43-2 1897,13 2-4195,-50 6 1225</inkml:trace>
  <inkml:trace contextRef="#ctx0" brushRef="#br0" timeOffset="2770.344">3504 1853 15621,'3'19'819,"2"0"-1,1-1 0,6 16-818,2 8 35,19 68-147,-6 2 1,-4 1-1,0 45 112,-14-107-397,-5-30 129,-1-1-1,-1 1 1,0 3 268,-2-23-56,0-38-165,-2 13 210,-1 0 0,0 1 0,-2-1 0,-4-8 11,-7-44-80,2-48 95,7 0 1,4-1 0,7-12-16,-3 80-7,-1 43 39,1 0-1,1 0 0,0 0 0,1 0 0,0 0 0,1 0 1,0 1-1,1-1 0,1 1 0,0 1 0,1-1 0,0 1 1,1 0-32,-2 5 18,-1 0 1,1 0 0,1 1 0,-1 0 0,1 0-1,0 1 1,0 0 0,1 0 0,0 0 0,-1 1-1,1 0 1,1 1 0,-1 0 0,1 0 0,-1 1 0,1 0-1,0 0 1,-1 1 0,1 0 0,0 1 0,1 0-19,2 0-8,7 0-87,1 0 0,-1 1-1,0 1 1,0 1-1,7 2 96,-22-4-16,0 0 0,-1 0-1,0 0 1,1 0-1,-1 1 1,0-1-1,1 1 1,-1 0 0,0 0-1,0 0 1,0 0-1,-1 0 1,1 1-1,0 0 1,-1-1 0,0 1-1,0 0 1,0 0-1,0 0 1,0 0-1,0 0 1,-1 1 0,1-1-1,-1 1 1,0-1-1,0 1 1,0-1-1,-1 1 1,1-1 0,-1 1-1,0 1 17,0 11-34,-1 1 0,0-1 1,-1 0-1,0 0 0,-2 0 0,0 0 0,-1 0 0,0-1 0,-1 1 1,-1-1-1,-1-1 0,0 1 0,-4 4 34,1-3-7,-8 16-96,-2-2-1,-1 0 1,-22 22 103,54-51-231,21-7 238,1 0-4,-21 4 45,0 2 0,0-1 0,1 2-1,-1-1 1,0 1 0,0 1 0,0 0 0,0 1-1,0 0 1,-1 1 0,1 0 0,-1 0 0,2 2-48,2 2 51,-1 1 1,-1 1-1,0 0 1,0 0-1,-1 1 1,0 1-1,0 0 1,-2 0-1,2 4-51,-1-3 28,9 11 58,-1 1 1,-2 1-1,0 0 1,-1 2-1,-2-1 1,5 17-87,-16-39-109,-1 0 1,0 0-1,0 1 1,0-1-1,0 0 1,-1 0 0,0 1-1,0-1 1,0 0-1,-1 1 1,0-1-1,0 0 1,0 0 0,0 0-1,-1 0 1,0 0-1,0 0 1,0 0-1,-1-1 1,0 1 0,0-1-1,-1 2 109,-3 2-744,-2 0-1,1-1 1,-1 0 0,0 0-1,-1 0 1,1-1-1,-1-1 1,-1 0 0,-8 3 744,-24 10-3573</inkml:trace>
  <inkml:trace contextRef="#ctx0" brushRef="#br0" timeOffset="4685.938">5359 1685 4644,'-25'0'1861,"11"1"-1012,0-1 1,-1 0-1,1-1 0,0-1 0,-1 0 1,1-1-1,-10-4-849,24 7 25,-1 0 0,1 0 0,0 0 0,-1 0 0,1 0 0,0 0 0,0 0 0,-1 0 0,1-1 0,0 1 0,-1 0 0,1 0 0,0 0 0,0 0 0,-1-1 0,1 1 1,0 0-1,0 0 0,0 0 0,-1-1 0,1 1 0,0 0 0,0 0 0,0-1 0,0 1 0,0 0 0,-1 0 0,1-1 0,0 1 0,0 0 0,0-1 0,0 1 0,0 0 0,0-1 0,0 1 0,0 0 0,0 0 0,0-1 0,0 1 0,0-1-25,11-8 401,18-2-318,147-32 30,2-1-3393,86-6 3280,-150 43-4770,-81 7 1420</inkml:trace>
  <inkml:trace contextRef="#ctx0" brushRef="#br0" timeOffset="5035.076">5439 1322 13433,'-1'-4'49,"0"0"0,0 0 0,1 0 0,-1 0 1,1 0-1,0 0 0,0 0 0,0 0 0,1 0 0,0 0 0,-1 0 0,1 0 0,1 0 0,-1 0 0,1 1 0,-1-1 0,1 0 0,0 1 0,0-1 1,1 1-1,-1 0 0,1 0 0,-1-1 0,1 2 0,1-2-49,5-3 47,1-1 1,1 1-1,0 1 1,0 0-1,0 0 1,0 2-1,12-5-47,22-5 37,1 1 0,1 2 1,0 2-1,0 3 0,6 1-37,240-3-3478,-258 8 2609,19 5-3099,-32 2 609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34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1 466 15961,'137'-4'32,"0"-6"0,113-25-32,268-72 14,-298 58 96,529-100 515,-372 90-1791,2 18-4454,-303 33 1241,-51 5 1998</inkml:trace>
  <inkml:trace contextRef="#ctx0" brushRef="#br0" timeOffset="370.714">499 1425 13721,'-15'53'71,"3"0"-1,-1 14-70,10-42 13,0 1 1,2-1-1,1 0 0,0 1 1,5 23-14,-4-43 19,1 0 1,-1 0 0,1 0-1,0 0 1,0 0 0,1-1-1,0 1 1,0-1 0,0 0 0,1 1-1,-1-1 1,1-1 0,0 1-1,1-1 1,0 1-20,3 2 31,0-2 1,0 1-1,0-1 1,1-1-1,0 1 1,0-2-1,0 1 1,0-1-1,3 0-31,15 3 27,0-1 0,1-2 0,-1-1 0,1-1 0,-1-1 0,11-2-27,-24 1 38,-1 0 0,0-1 0,0-1 0,-1 0 0,1 0-1,-1-1 1,1-1 0,-1 0 0,0-1 0,-1 0 0,1-1 0,-1 0-1,-1-1 1,1 0 0,-1-1-38,-2 1 27,-1 0 0,0-1 0,0 1 0,-1-2 0,0 1 0,-1-1 0,0 1 0,-1-1 1,0-1-1,0 1 0,-1-1 0,0 1 0,-1-1 0,0 0 0,-1 0 0,0 0 0,-1-10-27,1-18 0,-2 0 1,-1 0-1,-2 0 0,-2 0 1,-1 1-1,-3 0 0,-2-6 0,-3 3 18,-2 1-1,-1 1 1,-2 1-1,-1 0 0,-2 2 1,-2 1-1,-18-20-17,30 41 5,0 1 0,0 1 0,-1 0 0,-1 0-1,0 2 1,-1 0 0,0 0 0,-14-5-5,18 10-20,0 1 1,-1 0-1,0 1 0,0 0 1,0 1-1,0 0 0,0 1 1,-1 1-1,1 0 0,0 0 0,0 2 1,0 0-1,-1 0 20,6 0-11,-1 1 0,1 0-1,0 0 1,0 1 0,0 0 0,1 0-1,-1 1 1,1 0 0,0 0 0,1 1 0,-1-1-1,1 2 1,0-1 0,0 1 0,1 0-1,0 0 1,0 0 0,1 1 0,0-1-1,0 1 1,1 0 0,-1 1 11,-3 12-105,0 1 1,1 0-1,0 0 0,2 1 0,1-1 1,1 1-1,1 19 105,1-21-128,-1 3-11,1 1-1,2 0 1,0-1-1,2 1 1,1 2 139,-3-19-14,1 0 1,0 0-1,0-1 1,1 1-1,-1-1 1,2 0-1,-1 0 1,1 0-1,0-1 1,0 0 0,1 0-1,0 0 1,0-1-1,0 1 1,0-1-1,1-1 1,5 3 13,2 0 41,0 0 1,1-2 0,-1 0-1,1 0 1,0-2-1,0 0 1,0 0 0,1-1-1,-1-1 1,0-1-1,1 0 1,-1-1-1,1-1 1,-1 0 0,7-3-42,7-1 14,-1-2 0,0-1 0,-1-1 0,0-1 0,-1-2 0,0-1 1,17-11-15,-6-2 130,-1-1 0,-1-2 0,-2-1 0,-1-2 0,-1-1 0,-2-1 0,-1-2 0,-3-1 0,0 0 0,-3-2 0,-1-1 0,11-34-130,-26 58 391,-1 0-1,-1 0 0,-1-1 0,0 0 0,-2 0 0,0 0 0,-1 0 0,0 0-390,0 18-109,0 0-30,0 24 214,8 162-1234,20 105 1159,-12-147-1833,-15-138 1692,5 49-3446,9 38 3587,-11-77-1032,0-1 1,1 0 0,0-1 0,1 1 0,2 1 1031,9 8-3009</inkml:trace>
  <inkml:trace contextRef="#ctx0" brushRef="#br0" timeOffset="702.605">2202 504 14573,'0'-4'153,"1"0"-1,-1-1 1,0 1-1,0 0 1,-1 0-1,1 0 1,-1 0-1,0 0 1,0 0-1,0 0 1,-1 0-1,1 0 1,-1 0-1,0 0 1,0 1-1,-1-1 1,1 1-1,-1-1-152,3 4 20,0 0 0,0 0-1,-1 0 1,1 0-1,0 0 1,0 0 0,0 0-1,-1 0 1,1 0-1,0 0 1,0 0 0,0 0-1,-1 0 1,1 0 0,0 1-1,0-1 1,0 0-1,0 0 1,-1 0 0,1 0-1,0 0 1,0 0 0,0 0-1,0 1 1,-1-1-1,1 0 1,0 0 0,0 0-1,0 0 1,0 1 0,0-1-1,0 0 1,0 0-1,0 0 1,-1 1 0,1-1-1,0 0 1,0 0 0,0 0-1,0 1 1,0-1-1,0 0 1,0 0 0,0 0-1,0 1 1,0-1 0,0 0-1,0 0 1,1 0-1,-1 1-18,-2 15-14,2-12 112,-34 298 254,6-74 403,4 181-756,23-359-29,0-2-185,2 0 0,3 0 1,3 17 213,-4-51-239,0 0 1,0 0-1,2 0 1,0 0-1,0-1 1,1 0-1,1 0 1,0 0 0,1-1-1,0 0 1,1 0-1,0-1 1,3 2 238,-7-9-168,-1 0-1,1 0 1,0 0 0,0 0 0,0-1 0,1 0 0,-1 0 0,1 0-1,0-1 1,0 0 0,0 0 0,0-1 0,0 1 0,0-1 0,0 0-1,0-1 1,1 0 0,-1 0 0,0 0 0,0-1 0,0 0 0,1 0-1,-1 0 1,0-1 0,0 0 0,-1 0 0,1 0 0,0-1-1,-1 0 1,1 0 0,-1 0 0,0-1 0,0 0 0,0 0 0,0-1 168,22-32-2244,2-9-936</inkml:trace>
  <inkml:trace contextRef="#ctx0" brushRef="#br0" timeOffset="1055.741">1597 1418 18478,'-1'0'-6,"1"0"0,-1 1 0,1-1 0,-1 1 0,0-1 0,1 1 0,-1-1 0,1 1 0,0-1 0,-1 1 0,1 0 0,-1-1 1,1 1-1,0-1 0,0 1 0,-1 0 0,1-1 0,0 1 0,0 0 0,0 0 0,-1-1 0,1 1 0,0 0 0,0-1 0,0 1 0,0 0 0,1 0 0,-1-1 1,0 1-1,0 0 0,0-1 0,1 1 0,-1 0 0,0-1 0,0 1 0,1 0 0,-1-1 0,1 1 0,-1-1 0,0 1 0,1-1 0,-1 1 0,1-1 0,0 1 1,-1-1-1,1 1 0,-1-1 0,1 1 0,0-1 0,-1 0 0,1 0 0,0 1 0,-1-1 0,1 0 0,0 0 0,-1 0 0,1 0 0,0 1 6,50 2 177,-42-4-120,57 1 618,54-8-675,-95 5-218,1-2 0,-1-1-1,0 0 1,0-2 0,-1-1 0,4-3 218,0-1-1162,-2 0 0,23-17 1162,-41 25-496,0 0 0,-1-1 0,0 0-1,0-1 1,-1 1 0,0-1 0,0-1 0,-1 1-1,1-1 1,-2 0 0,3-5 496,1-8-3046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31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1770 7461,'-1'13'65,"-1"1"1,0-1-1,0 1 1,-1-1-1,-1 0 1,-1 0-1,1 0 1,-2 0-1,-3 5-65,-2 3 251,-2 0 0,0-1-1,-1-1 1,-16 18-251,27-34 51,-1 1 0,1-1 0,0 0-1,-1 0 1,1-1 0,-1 1 0,0-1 0,0 0 0,0 0 0,0 0 0,0 0 0,0-1 0,-1 1 0,1-1-1,-1 0 1,1 0 0,-1-1 0,1 0 0,-1 1 0,1-2 0,-1 1 0,1 0 0,-1-1 0,1 0 0,0 0 0,-4-1-51,3 0 41,0 0 0,0-1 1,0 0-1,0 0 0,0 0 1,0 0-1,1-1 0,0 0 1,0 0-1,0 0 0,0 0 1,0-1-1,1 1 1,0-1-1,0 0 0,0 0 1,1 0-1,-1 0 0,1-1 1,0 1-1,1-1-41,-4-16 65,0 0-1,2 0 1,1-1 0,0 1 0,2-1-1,1 1 1,0-1 0,2 1 0,1-4-65,3-5 71,0 0 1,2 0-1,2 0 0,1 1 1,1 1-1,4-5-71,12-19 168,2 0-1,3 3 1,2 0-1,3 3 0,1 1 1,30-25-168,-68 69 48,1 0 1,0 1 0,0-1 0,0 1 0,0 0 0,1 0 0,-1 0 0,0 0 0,0 0 0,1 1-1,-1-1 1,0 1 0,1 0 0,-1 0 0,0 0 0,1 1 0,-1-1 0,0 1 0,1 0 0,-1 0-49,72 23-30,-62-19 15,24 10-31,-1 1 1,0 2-1,-1 1 1,-1 2-1,-1 1 1,-1 2-1,-1 1 1,0 2 45,-11-7-28,0 1 1,-2 0 0,0 1 0,-2 1 0,0 1-1,-2 0 1,0 1 0,-2 0 0,-1 1 0,-1 1 0,5 18 27,-11-29 5,9 32-540,1 1 1,21 42 534,-35-91 6,0 1 0,0 0-1,0-1 1,0 1 0,1 0-1,-1-1 1,0 1 0,0-1 0,1 1-1,-1 0 1,0-1 0,1 1 0,-1-1-1,1 1 1,-1-1 0,1 0-1,-1 1 1,1-1 0,-1 1 0,1-1-1,-1 0 1,1 1 0,0-1-1,-1 0 1,1 0 0,0 1 0,-1-1-1,1 0 1,-1 0 0,1 0 0,0 0-1,-1 0 1,1 0 0,0 0-6,14-18 117,4-34-32,-19 52-84,54-178 918,12-10-919,-49 137 558,-14 51-559,0-1-1,0 0 1,0 1-1,0 0 1,0-1-1,0 1 1,0 0-1,0 1 1,0-1 0,-1 0-1,2 1 2,3 0-3,1 0 1,0 0-1,0 0 1,-1 1 0,1 0 0,-1 0 0,1 1 0,-1 0 0,0 0 0,0 0 0,0 1 0,0 1 0,-1-1-1,0 1 1,0 0 0,0 0 0,0 1 0,-1-1 0,0 1 0,0 1 0,-1-1 0,0 1 0,2 3 2,12 21-18,-2 1 0,-1 0 0,-2 1 1,2 11 17,-15-44-1,17 54-190,-3 0 1,-2 6 190,-2-11-411,2-1 0,16 42 411,-28-89 4,0-1 0,0 1-1,0-1 1,1 1 0,-1-1 0,0 1 0,0 0 0,0-1 0,0 1-1,1-1 1,-1 1 0,0-1 0,0 0 0,1 1 0,-1-1 0,0 1 0,1-1-1,-1 1 1,0-1 0,1 0 0,-1 1 0,1-1 0,-1 0 0,1 0-1,-1 1 1,1-1 0,-1 0 0,1 0 0,-1 1 0,1-1 0,-1 0-1,1 0 1,-1 0 0,1 0 0,-1 0 0,1 0 0,-1 0 0,1 0-1,-1 0 1,1 0 0,0 0-4,15-24 95,11-55 7,-24 67-78,81-238 998,36-56-1022,-118 300 86,0 0-1,1 0 0,0 1 0,1-1 0,-1 1 1,1 0-1,3-4-85,-6 8 30,-1 0 1,1 1-1,0-1 1,-1 1-1,1-1 1,0 1-1,0-1 1,-1 1-1,1 0 1,0-1-1,0 1 1,-1 0-1,1 0 1,0-1-1,0 1 1,0 0-1,0 0 1,-1 0-1,1 0 1,0 0-1,0 0 1,0 0-1,0 1-30,1-1 27,-1 1 1,1 0-1,-1 0 0,1 0 0,-1 0 0,0 1 1,0-1-1,1 0 0,-1 0 0,0 1 0,0-1 1,0 1-1,-1-1 0,1 1 0,0-1 0,0 1 0,-1-1-27,81 162 7,-7-16-133,13 50 126,-42-91-126,-19-48-2308,9 33 2434,-32-77-916,-3-10-2699,0-4 239</inkml:trace>
  <inkml:trace contextRef="#ctx0" brushRef="#br0" timeOffset="530.77">3748 1435 12973,'-39'6'280,"0"3"0,-30 10-280,56-15 50,1 0-1,1 1 1,-1 1 0,1 0 0,0 0 0,0 1-1,1 1 1,0-1 0,0 2 0,-6 6-50,12-10-7,1 0 0,0 0 1,0 0-1,0 0 1,1 0-1,0 1 1,0-1-1,0 1 1,1 0-1,-1-1 0,1 1 1,1 0-1,-1 0 1,1 0-1,0-1 1,0 1-1,1 0 0,0 0 1,0 0-1,0-1 1,1 2 6,1 6-19,2 0 1,-1 0 0,2 0-1,0-1 1,0 1 0,1-1-1,1-1 1,2 4 18,4 2 1,1 0-1,0-2 1,1 0-1,1 0 1,0-2-1,1 0 1,0-1 0,1 0-1,1-2 1,0 0-1,0-2 1,0 0-1,4 0 0,-11-4 64,0 0 0,1-1-1,-1-1 1,1 0 0,0-1-1,0 0 1,0-1-1,0-1 1,-1 0 0,1-1-1,0 0 1,-1-1-1,1-1 1,-1 0 0,0-1-1,0 0 1,0-1 0,-1 0-1,0-1 1,0-1-1,2-2-63,3-5 152,0 0 0,-2-2 0,0 0 0,-1 0 0,0-2 1,-2 1-1,6-13-152,5-12 384,-2-1 0,-2-1 0,-1-3-384,-8 22 86,-2-1 0,-2-1 0,0 0 0,-2 0 0,0 0 0,-2 0 0,-2 0 1,0 0-1,-2-1 0,-1 1 0,-3-10-86,4 29-54,-1 0 1,0 0-1,0 0 1,-1 0-1,-1 1 0,1-1 1,-1 1-1,-1 0 1,1 0-1,-1 1 0,-1 0 1,1 0-1,-1 0 1,-7-4 53,2 2-53,0 1 0,-1 0 0,0 1 0,-1 1 0,1 0 0,-1 0 0,0 2 1,-1 0-1,-4-1 53,-5 1-138,0 0 1,0 2-1,-1 1 1,1 0-1,0 2 1,0 1-1,0 1 1,0 1-1,0 1 1,1 0-1,-20 9 138,14-1-148,1 2-1,0 1 0,1 1 1,1 1-1,0 1 1,2 1-1,0 1 0,-4 8 149,-7 7-770,3 2-1,1 1 0,2 2 0,-21 39 771,38-60-889,2-1-1,0 2 0,1 0 1,1 0-1,1 0 0,1 1 0,-3 22 890,5 9-3138</inkml:trace>
  <inkml:trace contextRef="#ctx0" brushRef="#br0" timeOffset="868.293">4384 545 12957,'-1'-7'254,"-1"1"-1,1-1 0,-1 0 1,0 0-1,-1 1 0,1-1 1,-3-3-254,4 8 105,0 0 1,0 0 0,0 0 0,-1 0-1,1-1 1,-1 2 0,1-1-1,-1 0 1,0 0 0,1 0-1,-1 1 1,0-1 0,0 1-1,0-1 1,0 1 0,0 0-1,-1 0 1,1 0 0,0 0 0,-1 0-1,1 1 1,0-1 0,-1 1-106,2 0 22,1 1 0,-1-1 1,0 1-1,1 0 0,-1-1 1,0 1-1,1 0 0,-1 0 1,1-1-1,-1 1 1,1 0-1,0 0 0,-1 0 1,1 0-1,0-1 0,-1 1 1,1 0-1,0 0 0,0 0 1,0 0-1,0 0 0,0 0 1,0 0-1,0 0 0,0 0-21,-1 32 108,1-27-58,0 749-108,5-644-1178,6 0 0,4-1 0,29 104 1235,-41-201-604,0 0-1,1-1 0,0 1 1,1-1-1,1 0 0,0 0 1,0 0-1,1-1 0,0 0 1,1 0-1,1-1 0,0 0 1,7 7 604,9 0-3079</inkml:trace>
  <inkml:trace contextRef="#ctx0" brushRef="#br0" timeOffset="1313.522">5192 1228 12649,'-2'-4'183,"1"0"0,0 0 0,-1 0 0,0 0 0,0 1-1,0-1 1,0 0 0,-1 1 0,1-1 0,-1 1 0,0 0 0,0 0 0,0 0-1,-1 0-182,3 2 80,0 1 22,-2 0-93,2 41-56,4-22 45,0 1 0,1-1 0,1 0 0,1 0 0,0-1 0,2 0 1,0 0-1,4 6 2,8 18-48,-7-12 20,20 49-207,25 35 235,-46-92-10,1 0 1,2-2 0,0 1-1,1-2 1,0 0-1,2-1 1,7 5 9,-24-21 14,1 0 1,0-1-1,-1 1 1,1-1-1,0 1 1,0-1 0,0 0-1,0 0 1,0 0-1,0 0 1,1 0-1,-1 0 1,0-1-1,0 1 1,1-1 0,-1 1-1,0-1 1,1 0-1,-1 0 1,0 0-1,1 0 1,1-1-15,-2 0 13,0 0-1,-1-1 1,1 0 0,0 1-1,-1-1 1,1 0 0,-1 0-1,1 0 1,-1 0-1,0 0 1,0 0 0,0 0-1,0 0 1,0 0 0,0-1-1,-1 1 1,1 0 0,-1-1-1,0 1 1,1 0 0,-1-3-13,44-494-715,-26 225 927,-7 167-152,-11 107-51,0-1 1,0 1-1,0 0 1,0-1-1,0 1 0,0-1 1,0 1-1,0-1 0,1 1 1,-1-1-1,0 1 1,0 0-1,0-1 0,0 1 1,1-1-1,-1 1 0,0 0 1,0-1-1,1 1 1,-1 0-1,0-1 0,1 1 1,-1 0-1,0 0 0,1-1 1,-1 1-1,1 0 0,-1 0 1,0-1-1,1 1 1,-1 0-1,1 0-9,16 5 234,21 26 47,-27-22-232,25 17 19,1-2 0,2-2 0,0-1 0,2-2 0,0-2 0,1-2 0,1-1-68,-11-5-516,1-2 0,-1 0 1,1-2-1,1-2 1,-1-1-1,0-1 0,1-2 1,-1-2-1,23-4 516,-44 4-525,0 0 0,0-1 1,0 0-1,-1-1 0,0 0 0,0-1 0,0 0 0,-1-1 0,0 0 1,9-9 524,3-5-3327</inkml:trace>
  <inkml:trace contextRef="#ctx0" brushRef="#br0" timeOffset="1649.914">5125 260 19142,'0'0'-428,"0"5"-136,12 4-60,16 3-196,17-2 71,8-1 121,11 0-280,4-4-216,2-2-52,1-3 44,-2 0 100,-6 0-328,2-3-992,-11-4-225,-3-2 853,-7 4 544</inkml:trace>
  <inkml:trace contextRef="#ctx0" brushRef="#br0" timeOffset="1980.294">6151 22 9901,'0'0'59,"-1"-1"0,1 0 0,0 1 0,0-1 0,0 0 0,0 1 0,0-1 0,0 0 0,0 0 0,0 1 0,0-1 0,0 0 0,0 0 0,0 1 0,0-1 1,1 0-1,-1 1 0,0-1 0,1 0 0,-1 1 0,0-1 0,1 0 0,-1 1 0,1-1 0,-1 1 0,1-1 0,-1 1 0,1-1 0,-1 1 0,1-1 0,0 1 0,-1 0 0,1-1 0,-1 1 0,2-1-59,21 12 1273,-6-1-1414,43 21-426,-2 2 0,0 4 0,-3 1 0,46 43 567,-68-52-2178,-4 1-1135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2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1022 13389,'-5'0'40,"-1"1"0,1-1 0,-1 1 0,1 0 0,-1 0 0,1 0 0,0 1 0,-1-1 0,1 2 0,0-1 0,0 0 0,0 1 0,1 0 0,-1 0 0,1 0 0,-1 1 0,1 0 0,0-1 0,1 1 0,-1 1 0,0-1 0,1 1 0,0-1 0,0 1 0,1 0 0,-1 0 0,1 0 0,0 0 0,0 0 0,1 1 0,0-1 0,-1 6-40,-4 28 124,1 1 0,2 1 0,2-1 0,1 0 0,4 11-124,-2 3 66,13 164 28,21 74-94,-5-42-22,-5-40 121,7 75-297,-11-151-713,-22-135 900,0 1 1,0 0-1,0 0 1,0 0 0,0 0-1,0 0 1,1 0-1,-1 0 1,0 0-1,0 0 1,0-1 0,0 1-1,0 0 1,0 0-1,0 0 1,0 0 0,1 0-1,-1 0 1,0 0-1,0 0 1,0 0-1,0 0 1,0 0 0,0 0-1,1 0 1,-1 0-1,0 0 1,0 0 0,0 0-1,0 0 1,0 0-1,0 0 1,1 0-1,-1 0 1,0 0 0,0 0-1,0 0 1,0 0-1,0 0 1,0 1 10,3-16-78,-4-30 18,-3 0 0,-1 0 1,-3 1-1,-2-5 60,-53-176 54,9 34 8,15 9 241,7-2-1,-2-115-302,10-375 914,27 674-849,0 1 1,0 0-1,0-1 0,0 1 1,0 1-1,0-1 0,0 0 1,0 1-1,-1-1 0,2 2-65,127 86 342,4-6 0,40 13-342,-127-72 25,0-3 1,2-2-1,0-2 0,1-2 1,0-3-1,1-1 0,0-3 1,41 0-26,-36-6-218,0-3 1,50-8 217,-84 6-657,1-2 0,-2 0 1,1-1-1,0-2 1,-1 0-1,-1-1 0,1-1 1,5-6 656,-26 16-228,0 0 1,0-1-1,-1 1 1,1-1-1,0 1 1,-1-1-1,1 1 0,0-1 1,-1 1-1,1-1 1,-1 0-1,1 1 1,-1-1-1,1 0 1,-1 1-1,0-1 1,1 0-1,-1 0 1,0 0-1,1 1 1,-1-1-1,0 0 1,0 0 227,0 0-3669</inkml:trace>
  <inkml:trace contextRef="#ctx0" brushRef="#br0" timeOffset="318.369">1 2049 14165,'0'2'38,"1"1"0,0-1-1,-1 1 1,1-1 0,0 1 0,1-1-1,-1 0 1,0 0 0,1 1 0,-1-1-1,1 0 1,-1 0 0,1 0-1,0 0 1,0-1 0,0 1 0,0 0-1,0-1 1,1 1-38,48 27 522,-48-27-476,76 37 365,3-3 1,56 16-412,-94-38-93,0-3 1,0-1-1,1-3 1,0-1-1,1-3 0,6-1 93,-15-2-546,0-2-1,-1-1 1,0-1-1,0-3 1,18-5 546,-31 4-526,-1 0 1,0-1-1,0-1 1,-1-1-1,0-1 1,-1 0-1,-1-2 1,0 0-1,0-2 526,30-32-2714</inkml:trace>
  <inkml:trace contextRef="#ctx0" brushRef="#br0" timeOffset="666.937">139 519 8045,'-5'-15'538,"1"0"0,0 0 1,0-1-1,2 1 0,0-1 0,1 0 1,0 1-1,2-1 0,0-1-538,-1-8 286,0 22-256,0 1-1,0-1 1,0 1-1,1-1 1,-1 1-1,1 0 1,0-1-1,-1 1 1,1 0-1,0-1 1,1 1-1,-1 0 1,0 0-1,0 0 1,1 0-1,0 0 1,-1 0-1,1 1 0,0-1 1,0 0-1,0 1 1,0-1-1,0 1 1,0 0-1,0 0 1,0 0-1,0 0 1,1 0-1,-1 0 1,0 0-1,1 1 1,-1-1-1,1 1 1,-1 0-1,1 0 1,-1 0-1,1 0 1,1 0-30,13 1 30,0 0-1,0 1 1,-1 0 0,1 2 0,3 0-30,-19-3-6,77 18-811,0-4 1,0-3-1,2-4 1,35-1 816,-87-7-412,61-1-5277,36-5 5689,-49-3-3052</inkml:trace>
  <inkml:trace contextRef="#ctx0" brushRef="#br0" timeOffset="1019.637">1065 0 12437,'-29'0'-67,"29"1"74,0-1-1,-1 0 0,1 0 1,0 0-1,0 1 0,-1-1 1,1 0-1,0 0 0,0 0 0,0 1 1,0-1-1,-1 0 0,1 0 1,0 1-1,0-1 0,0 0 1,0 1-1,0-1 0,0 0 0,0 0 1,0 1-1,0-1 0,0 0 1,0 1-1,0-1 0,0 0 1,0 0-1,0 1 0,0-1 1,0 0-1,0 1 0,0-1 0,0 0 1,0 0-1,1 1 0,-1-1 1,0 0-1,0 0 0,0 1 1,0-1-1,1 0 0,-1 0-6,9 14 111,46 27 73,1-2 0,3-3-1,37 17-183,-42-25 152,-1 2 0,-2 3 0,-1 2 0,42 38-152,-86-67 20,-1 0 0,0 0 0,0 0 0,0 0 0,-1 1 1,0-1-1,0 1 0,-1 0 0,0 0 0,0 1 0,-1-1 1,1 1-1,-1 3-20,0 4-71,0 1 0,-1-1 0,-1 1 0,-1-1 0,0 1 0,-2 6 71,-2-2-550,0-1-1,-1 0 0,-1-1 1,-1 1-1,-1-1 0,0-1 1,-1 0-1,-8 10 551,-1 3-1603,-16 28-2198</inkml:trace>
  <inkml:trace contextRef="#ctx0" brushRef="#br0" timeOffset="1020.637">2335 2756 17662,'36'31'-372,"0"-8"60,7 1 36,9-3-61,5-12-83,14-6-340,5-3-452,5-14-364,7-15-400,0-8-924,-5-14-1165</inkml:trace>
  <inkml:trace contextRef="#ctx0" brushRef="#br0" timeOffset="1351.366">2497 2091 15953,'-8'3'780,"16"6"-389,21 5-61,-7-9-163,0-1-1,0-1 0,0-2 0,1 0 1,13-1-167,115-12 311,-45-7-845,-2-4 0,0-4 0,76-33 534,60-16-4610,-167 62 638,-46 13 291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37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9649,'1'-1'114,"-1"0"1,1 0-1,0 1 0,-1-1 0,1 0 1,0 0-1,0 0 0,-1 1 1,1-1-1,0 0 0,0 1 1,0-1-1,0 0 0,0 1 1,0-1-1,0 1 0,0 0 1,0-1-1,0 1 0,0 0 1,0 0-1,0 0 0,1-1 1,-1 1-1,1 0-114,38-4-9,-33 4 213,241-15 181,69-7-3960,-235 11-487,-43 4 1688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5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1083 11805,'1'-1'52,"0"0"-1,-1 0 1,1 1 0,1-1-1,-1 0 1,0 0-1,0 1 1,0-1 0,0 1-1,0-1 1,1 1 0,-1 0-1,0 0 1,0-1-1,1 1 1,-1 0 0,0 0-1,0 0 1,1 0-1,-1 0 1,0 0 0,0 1-1,1-1 1,0 1-52,38 3-120,1 7 28,63 14-1580,-35-15-3712,-57-10 3056</inkml:trace>
  <inkml:trace contextRef="#ctx0" brushRef="#br0" timeOffset="341.402">27 516 12909,'-27'-22'608,"33"19"-190,17 4-226,24 5-211,58 8-1385,-33-8-3379,-51-5 1750</inkml:trace>
  <inkml:trace contextRef="#ctx0" brushRef="#br0" timeOffset="1963.631">1046 39 9197,'-85'-38'1767,"159"140"-396,-24-46-1316,2-2 0,3-3-1,2-2 1,2-2 0,1-3 0,62 32-55,-46-36-67,-21-13 61,-1 3 1,-2 2-1,25 22 6,-74-52 23,-1 1-1,1-1 0,-1 1 0,0 0 1,0 0-1,0 0 0,-1 0 0,1 0 0,-1 0 1,0 0-1,0 0 0,0 1 0,0-1 1,0 0-1,-1 1 0,1-1 0,-1 1 1,0-1-1,0 1 0,0-1 0,0 0 0,-1 1 1,0-1-1,1 1 0,-1-1 0,-1 0 1,0 3-23,-3 6 33,1 0 0,-2-1 0,0 1 0,0-1 1,-1-1-1,-1 0 0,0 2-33,-25 25 100,-1-1-1,-2-2 0,-28 21-99,-127 87 327,102-78-163,-262 207-2010,351-270 1761,-1-1-126,0 1 1,0-1-1,0 1 1,0-1 0,1 1-1,-1 0 1,0 0-1,1-1 1,-1 1-1,1 0 1,-1 0-1,1 0 1,-1-1-1,1 1 1,-1 0-1,1 0 1,0 0-1,-1 0 1,1 0-1,0 0 1,0 0 0,0 0-1,0 0 1,0 0-1,0 0 1,0 0 210,0 8-2627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38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28 14313,'0'0'3,"0"0"-1,-1-1 0,1 1 1,0-1-1,0 1 0,0 0 1,0-1-1,0 1 0,0 0 1,0-1-1,0 1 0,0-1 1,0 1-1,0 0 0,0-1 0,0 1 1,0 0-1,0-1 0,1 1 1,-1-1-1,0 1 0,0 0 1,0-1-1,0 1 0,1 0 1,-1 0-1,0-1 0,0 1 1,1 0-1,-1-1 0,0 1 1,1 0-1,-1 0 0,0 0 1,1-1-1,-1 1 0,0 0 1,1 0-1,-1 0 0,0 0 1,1 0-1,-1-1 0,1 1-2,28-4 108,42 7-1,-63-3-118,106 9 9,-3 1-671,1-4 0,0-6 0,9-5 673,-89 1-2286,1-2 0,25-8 2286,-23 4-3112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42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135 853 8133,'-17'6'73,"0"2"0,1 0 1,0 1-1,-5 5-73,17-12 33,1 1 0,0-1 1,-1 1-1,1 0 0,0 0 0,0 0 0,0 0 1,1 1-1,-1-1 0,1 1 0,0 0 0,0 0 1,0 0-1,0 0 0,1 0 0,0 0 1,-1 0-1,1 0 0,1 0 0,-1 5-33,1 9 39,0 1 0,2 0 1,0-1-1,1 0 0,1 1 0,1-1 0,1 0 0,0-1 0,1 1 0,1-1 1,0-1-1,2 0 0,0 0 0,0 0 0,2-2 0,9 11-39,-12-14 51,1 0 0,0-1 0,1 0 0,0 0 0,1-2 0,0 1 0,0-1 0,0-1 0,1 0 0,1-1 0,-1 0 0,1-1 0,0-1 0,0 0 0,0-1 0,1 0 0,-1-1 0,12-1-51,8 0 336,0-3-1,30-4-335,-51 3 29,0 1 0,-1-2 0,1 0 0,-1-1 0,1 0 0,-2 0 0,1-2 0,10-6-29,-9 4 33,-1 0 0,0 0-1,0-1 1,-1-1 0,0 0 0,-1 0 0,0-1-1,-1 0 1,-1-1 0,0 0 0,0 0 0,-2-1-1,1 0 1,-2 0 0,0-1 0,0 1 0,-2-1-1,0 0 1,0 0 0,-1-1 0,-1-7-33,0-1 84,-1-1 0,-1 1-1,-1 0 1,-1 0 0,-1 0 0,-1 0 0,-1 1 0,-2 0 0,0 0-1,-1 0 1,-1 1 0,-1 1 0,-2 0 0,-1-2-84,-9-10 74,-1 0 0,-2 2-1,-2 1 1,-18-16-74,27 29-9,-1 0-1,-1 2 1,-1 0 0,0 1-1,0 2 1,-1 0-1,-20-6 10,37 15-56,-1 0 0,0 1 0,0 0-1,0 1 1,0-1 0,0 1 0,0 1 0,0-1-1,0 1 1,0 0 0,0 1 0,-1 0-1,1 0 1,0 0 0,1 1 0,-1 0 0,0 1-1,0-1 1,1 1 0,-1 1 0,1-1 0,0 1-1,0 0 1,1 0 0,-1 1 0,1 0-1,0 0 1,0 0 0,0 0 0,1 1 0,0 0-1,0 0 1,0 0 0,1 0 0,-2 5 56,-10 18-384,2 0 1,1 1 0,2 0 0,1 0 0,1 1-1,-1 11 384,1 16-2029,3 1 0,2-1-1,2 3 2030,1-21-1594</inkml:trace>
  <inkml:trace contextRef="#ctx0" brushRef="#br0" timeOffset="354.062">816 112 12189,'-8'-8'28,"5"5"17,1 1 0,-1-1 0,1 1 0,-1 0 0,0 0 1,0 0-1,0 0 0,0 0 0,0 1 0,0-1 0,-4 0-45,7 36 736,9 145-546,7 0 0,15 45-190,-19-149 22,3 0-1,18 51-21,-22-94-136,0 0 1,2-2-1,1 1 0,1-2 0,2 0 1,1-1-1,10 11 136,-21-30-284,1 0 0,0 0 0,0 0 1,1-1-1,0-1 0,1 0 0,0 0 1,0 0-1,0-1 0,0-1 0,8 3 284,-9-5-659,1 0-1,0-1 1,0 0-1,0-1 0,0 0 1,1 0-1,-1-1 1,9-1 659,14-3-2152</inkml:trace>
  <inkml:trace contextRef="#ctx0" brushRef="#br0" timeOffset="704.961">2076 24 12689,'-1'-23'53,"-2"38"469,-3 39-102,-43 397-157,20-230 11,1 213-274,28-411-26,1-1 0,0 1 0,2-1-1,0 1 1,1-1 0,2 0 0,2 4 26,-6-19-40,1-1 0,0 0 1,0 0-1,0 0 0,1 0 1,-1 0-1,2-1 1,-1 0-1,0 0 0,1 0 1,0 0-1,0-1 0,1 0 1,-1 0-1,1 0 1,0-1-1,0 1 0,0-1 1,0-1-1,1 1 0,-1-1 1,1-1-1,-1 1 0,1-1 1,0 0-1,0 0 40,16 1-325,0-1 0,0-2 0,0 0 0,0-1 0,0-1 0,0-1 0,-1-1 0,8-4 325,4-3-1395,-1-1 0,0-2 1,-1-1-1,30-21 1395,0-1-2708</inkml:trace>
  <inkml:trace contextRef="#ctx0" brushRef="#br0" timeOffset="1035.942">1859 641 13161,'0'-1'6,"0"1"0,0-1 0,1 0 0,-1 1-1,1-1 1,-1 0 0,1 1 0,-1-1 0,1 1 0,-1-1 0,1 1-1,-1-1 1,1 1 0,0-1 0,-1 1 0,1-1 0,0 1 0,-1 0-1,1-1 1,0 1 0,0 0 0,-1 0 0,1 0 0,0 0 0,0-1-1,-1 1 1,1 0 0,0 0 0,0 0-6,32-2 79,-23 2-31,135-15-7,-1-6 1,129-37-42,92-49-2805,-321 92 84,0-2-1,18-11 2722,-25 7-3089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41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1256 2588,'-24'-4'521,"19"3"-207,0 1 1,0-1 0,0 0-1,0 0 1,0 0 0,0-1-1,1 0 1,-1 1 0,1-2-1,-1 1 1,-2-3-315,17 48 2167,5-18-2125,1 0-1,1-2 0,1 0 1,1-1-1,1 0 0,1-2 1,5 4-42,-10-12 60,1 0 0,0-1 0,0-1 1,1 0-1,1-1 0,-1-1 1,2-1-1,-1-1 0,1 0 1,18 2-61,9-2 22,0-1 0,1-2 0,0-2 0,-1-2 0,1-3 0,-1-1 0,0-3 0,0-1 0,-1-3 0,-1-2 0,11-5-22,-34 10 99,0 0 1,-1-2 0,-1 0-1,0-1 1,0-2 0,13-11-100,-26 19 58,-1 0 0,1 0 0,-1-1 1,-1 0-1,1 0 0,-1 0 0,-1-1 0,1 0 1,-1 0-1,-1 0 0,1 0 0,-1-1 0,-1 1 1,0-1-1,0 1 0,0-1 0,-1 0 1,0 0-1,-1 0-58,0-10 82,-1 1 0,-1-1 0,0 1 0,-1 0 0,-1 0 1,-1 0-1,-1 0 0,0 1 0,-1 0 0,-1 0 0,-1 0 1,0 1-1,-1 1 0,-12-15-82,6 8 68,-2 0 1,-1 1-1,0 1 1,-1 0-1,-2 2 0,1 1 1,-2 0-1,-12-6-68,16 13-46,0 0 0,-1 2 0,0 0 0,-1 1 0,0 1 0,0 0 0,0 2 0,-1 1 0,1 0 0,-1 2 0,-4 1 46,-16-1-115,0 3 0,0 2 0,1 1 0,-1 2 0,-4 4 115,25-6-291,1 2 0,0 1 1,1 0-1,0 1 1,0 1-1,1 1 0,0 1 1,1 1-1,0 0 0,1 1 1,-1 2 290,8-8-385,0 1 0,1 0 1,0 1-1,0 0 0,1 0 1,0 1-1,1 0 0,0 0 1,1 0-1,0 1 0,1 0 0,0 0 1,1 0-1,0 0 0,1 3 385,0 35-1824</inkml:trace>
  <inkml:trace contextRef="#ctx0" brushRef="#br0" timeOffset="385.104">1335 172 9709,'-36'-70'138,"4"8"279,24 40-325,1 5 507,5 42-256,1 104-376,7 231 145,-1-296-139,3-1 0,3 1 0,2-2 0,15 40 27,-7-40 9,3 0 0,2-1 0,34 56-9,-46-93-5,2 0 0,1 0-1,0-2 1,2 0 0,0-1-1,1-1 1,2-1 0,0-1-1,0-1 1,14 7 5,-24-18-112,0 0 0,0-1 0,1-1 0,0 0 0,0-1 0,0 0-1,0-1 1,0 0 0,0-1 0,1 0 0,-1-1 0,11-2 112,-3 0-656,-1-1 0,1-1-1,0-1 1,-1 0 0,0-2 0,0 0-1,15-9 657,31-21-2168</inkml:trace>
  <inkml:trace contextRef="#ctx0" brushRef="#br0" timeOffset="837.712">200 2099 4716,'9'-1'639,"1"0"-1,0-1 1,-1-1-1,1 1 0,-1-1 1,0-1-1,7-3-638,39-13 525,98-10-73,0 7 1,1 6-1,24 6-452,132 6 382,26 14-382,173 28 24,196 5 469,-292-44-865,32-21 372,-178-3-425,-2-11 0,53-24 425,92-47-5364,-340 86 2856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46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160 319 8385,'0'-5'123,"0"-3"315,0 0-1,0 0 1,-1 0-1,0 1 1,-2-7-438,2 11 66,0 1 0,0 0 0,0-1 0,0 1 0,0 0 0,-1-1 0,1 1 0,-1 0 0,0 0 0,1 0 0,-1 0 0,0 1 0,0-1 0,0 0 0,0 1 0,-1 0 0,1-1 0,0 1 0,-1 0-66,1 0 6,1 1 0,-1-1 1,1 1-1,-1-1 0,1 1 0,-1 0 1,0 0-1,1-1 0,-1 1 1,1 0-1,-1 1 0,0-1 1,1 0-1,-1 0 0,1 1 0,-1-1 1,1 1-1,-1-1 0,1 1 1,-1 0-1,1-1 0,0 1 0,-1 0 1,1 0-1,0 0 0,0 0 1,-1 0-1,1 0 0,0 0 0,0 1 1,0-1-1,0 0 0,1 1 1,-1-1-1,0 0 0,1 1 0,-1-1 1,0 2-7,-4 8 22,1 0 0,0 1 0,1 0 1,-2 9-23,2-11 16,-12 63 132,4 1-1,2 0 1,3 12-148,2 224 41,4-213-82,1-57 13,1 1 1,3-1 0,1 0 0,2 0 0,12 35 27,-10-45-529,1 0 1,2 0-1,7 10 529,-7-18-1241,0-1-1,1 0 1,2-1 0,8 9 1241,-5-10-2071,5-6-144</inkml:trace>
  <inkml:trace contextRef="#ctx0" brushRef="#br0" timeOffset="848.371">901 833 14049,'0'-2'-69,"-1"-1"-1,0 1 0,0-1 1,-1 1-1,1 0 1,0 0-1,-1-1 1,1 1-1,-1 0 0,-2-1 70,-1 0-151,11 17 276,10 20-54,-2 1 0,-2 0 0,-1 0 0,-2 1 0,-1 2-71,5 12-59,16 95-221,-23-103 208,2 0 1,2-1-1,1 0 0,3 0 0,1-2 1,5 8 71,-16-40-58,0 1 0,0-1 1,1 0-1,1 0 0,-1 0 1,1 0-1,0-1 0,4 3 58,-8-7-7,0-1 0,-1 0-1,1 0 1,0 0 0,0 0-1,-1-1 1,1 1 0,0 0 0,0-1-1,0 1 1,0-1 0,0 0-1,0 0 1,0 0 0,0 0-1,0 0 1,0 0 0,0 0 0,0 0-1,0-1 1,0 1 0,0-1-1,0 0 1,0 1 0,0-1-1,-1 0 1,1 0 0,0 0-1,-1 0 1,1-1 0,0 1 0,-1 0-1,0-1 1,1 1 0,-1-1-1,0 1 1,1-1 0,-1 0-1,0 0 8,21-28 78,-1-1-1,-1 0 0,-1-2 0,5-16-77,14-38 635,1-15-635,-14 30 225,-3 7-33,3 2-1,15-24-191,-38 79-31,-1 6 24,-1 0 0,0 1 1,0-1-1,1 1 0,-1-1 0,1 1 0,-1-1 1,1 1-1,0 0 0,0-1 0,0 1 0,-1 0 1,1-1-1,0 1 0,1 0 0,-1 0 0,0 0 1,0 0 6,2 4 20,0 1 1,0 0 0,0-1 0,-1 1 0,0 0 0,0 1 0,0-1 0,0 0 0,-1 0 0,0 1 0,1 3-21,-1-6 10,20 80-87,10 75 77,-17-78-89,3 0 1,9 15 88,-19-68-152,-6-20 63,0 0 0,0 0 1,1 0-1,0 0 1,0 0-1,1 0 0,-1 0 1,1-1-1,1 1 0,-1-1 1,1 0-1,0 0 0,2 2 89,-5-6 1,1-1-1,-1 1 0,0-1 1,0 1-1,0-1 0,1 0 1,-1 1-1,0-1 0,1 0 1,-1 0-1,0 0 0,0 0 0,1 0 1,-1 0-1,0 0 0,1-1 1,-1 1-1,0 0 0,0-1 1,0 1-1,1-1 0,-1 1 1,0-1-1,0 0 0,0 1 0,0-1 1,0 0-1,0 0 0,0 0 1,0 0-1,0 0 0,0 0 1,0 0-1,30-42 19,-21 29 14,39-57 141,-4-1-1,-3-3 1,11-29-174,-13 23-111,4 1 1,51-68 110,-80 126-22,44-52-63,-56 70 103,1 0-1,0 1 1,0-1-1,0 1 1,0 0-1,0 0 1,1 0-1,-1 1 1,1-1-1,0 1 1,0 0-1,0 1 1,0-1-1,0 1 1,2 0-18,-5 1 28,0 0 0,0 1 1,0-1-1,0 0 1,0 1-1,0 0 1,0 0-1,-1-1 0,1 1 1,0 0-1,0 0 1,-1 1-1,1-1 1,-1 0-1,1 0 0,-1 1 1,1-1-1,-1 1 1,0-1-1,0 1 1,0 0-1,0-1 0,0 1 1,0 0-1,0 0 1,-1 0-1,1 0 1,-1 0-1,1 0 0,-1-1 1,0 1-1,1 0 1,-1 2-29,2 12 41,0 1 0,-1 0 0,-1 14-41,0-19 55,0 114-285,-4 277-303,-14-136-4820,13-188-485,5-64 4671</inkml:trace>
  <inkml:trace contextRef="#ctx0" brushRef="#br0" timeOffset="1354.477">2473 1353 9877,'0'-13'187,"0"-7"285,0 16 160,1 6 438,1 6-1042,0 0 0,1-1 0,1 0 0,-1 1 0,1-1 0,3 4-28,9 17 4,16 33-135,33 45 131,-31-53-27,-27-42 24,0 1-1,1-1 1,0-1 0,1 1-1,1-1 1,9 8 3,-17-16 8,1 0 1,-1-1 0,0 1 0,1-1 0,-1 1 0,1-1 0,0 0 0,-1 0 0,1 0 0,0 0 0,0 0 0,0-1 0,-1 1 0,1-1 0,0 0 0,0 0 0,0 0 0,0 0 0,0 0 0,0-1 0,0 1 0,-1-1 0,1 0 0,0 0 0,0 0 0,-1 0 0,1 0 0,-1-1 0,1 1 0,-1-1 0,1 1 0,-1-1 0,0 0-1,2-2-8,5-6 13,0 0-1,-1 0 1,-1-1-1,0 0 0,0 0 1,-1-1-1,0 1 1,-1-1-1,2-7-12,5-19 34,-2-1-1,3-20-33,4-46 145,-5-1 0,-5 0 0,-4-48-145,0 52-182,-3 101 190,1 0 0,-1 1 0,1-1 0,0 1 0,0-1 0,-1 1 0,1-1 0,0 1 0,0-1 0,0 1 0,0-1 0,0 1 0,-1 0 0,1 0 0,0 0 0,0-1 0,0 1 0,0 0 0,0 0 0,0 0 0,0 0 0,0 0 0,0 1 0,0-1 0,0 0 0,0 1-8,30 2 325,86 17-130,1-5-1,98-1-194,-59-12-84,-78-1-1167,0-1-3832,-79 0 1815</inkml:trace>
  <inkml:trace contextRef="#ctx0" brushRef="#br0" timeOffset="1683.327">2811 392 12853,'0'-9'0,"0"7"52,0 2 16,18 0 52,8 0-32,5 0-88,14 0 0,-2 0-36,7 0-132,0 0-252,3 0-288,-4 2-308,-4 2-216,0-1-368,-2 2-892,-3-1-229</inkml:trace>
  <inkml:trace contextRef="#ctx0" brushRef="#br0" timeOffset="2001.06">3530 176 9873,'12'1'51,"0"0"1,0 1-1,1 0 1,-1 1-1,0 0 1,-1 1-1,1 1 0,-1 0 1,5 2-52,24 16 553,34 24-553,-43-27 153,-15-10-64,-1 0 0,0 1-1,0 0 1,-2 1 0,1 1-1,-2 0 1,4 5-89,-15-14-67,1 0-1,-1 0 1,1 1-1,-1-1 1,-1 0 0,1 1-1,0-1 1,-1 1-1,0-1 1,0 1 0,-1 2 67,-3 29-4663,-2-15 1024</inkml:trace>
  <inkml:trace contextRef="#ctx0" brushRef="#br0" timeOffset="2331.597">4285 1 13753,'85'108'152,"4"-4"0,10 3-152,-13-16 126,-4 3 0,41 66-126,-105-132 7,-2 0 0,-1 1 0,-1 1 0,-2 0 0,-1 0 0,-1 2 0,-2-1 0,-1 1 0,-1 0 0,-2 1 0,-1-1 0,-2 1 0,-3 32-7,-1-21-382,-3 0 0,-2 0 0,-1 0 0,-2-1 0,-3-1 0,-1 0 0,-2-1 0,-1 0 0,-3-2 0,-1 0 382,-40 58-2732,-6 0-1796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55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15 632 11265,'-1'-1'84,"0"1"0,0-1 0,0 1 0,0-1 0,0 0 0,0 0 0,0 0 0,1 1 0,-1-1-1,0 0 1,1 0 0,-1 0 0,0 0 0,1 0 0,-1 0 0,1 0 0,0 0 0,-1-1 0,1 1 0,0 0 0,0 0 0,-1 0 0,1 0 0,0 0 0,0 0 0,0-1-1,1 1 1,-1 0 0,0 0 0,0 0 0,1 0 0,-1-1-84,2 0 82,0-1 1,-1 1-1,1-1 0,1 1 0,-1 0 0,0 0 1,0 0-1,1 0 0,-1 0 0,1 1 0,0-1 1,1 0-83,14-6 90,0 0 1,1 2-1,14-4-90,63-12-813,1 4-1,1 4 0,34 3 814,-28 0-7679,40-11 7679,-90 12-2581</inkml:trace>
  <inkml:trace contextRef="#ctx0" brushRef="#br0" timeOffset="350.374">1219 1 11397,'60'51'54,"129"71"378,140 65-432,-319-182-44,-8-5 79,0 1 0,0 0 0,0-1 0,0 1-1,0 0 1,0 0 0,0 1 0,0-1 0,0 0 0,-1 1 0,1-1 0,0 1 0,-1-1 0,1 1 0,-1 0 0,0-1 0,0 1 0,0 0 0,0 0 0,0 0 0,0 0 0,0 0 0,0 0 0,-1 1 0,1-1-1,-1 0 1,0 0 0,1 0 0,-1 0 0,0 1 0,0-1 0,-1 2-35,0 7-471,0 0 0,-2 1-1,1-2 1,-1 1 0,-1 0 0,0 0-1,0-1 1,-5 7 471,2-1-588,-14 33-1878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5:54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206 723 2676,'-34'60'2087,"-2"-1"0,-3-2 0,-2-1-2087,39-53 63,-1 0 1,1 0 0,0-1-1,-1 1 1,1 0-1,-1-1 1,0 0 0,0 1-1,0-1 1,0 0-1,0-1 1,0 1-1,-1 0 1,1-1 0,-1 0-1,1 0-63,2-2-6,0-1 1,0 0-1,0 1 0,1-1 0,-1 0 0,1 1 1,-1-1-1,1 0 0,0 0 0,0 0 0,0 0 1,0 1-1,0-1 0,0 0 0,0 0 0,1-1 6,-1-2-4,0-34 23,-1-40 221,3-1 1,4 0-1,8-28-240,-2 41 79,3 1 0,3 1 1,19-46-80,-30 93 49,1 1 0,0 0 0,1 0 0,1 0 0,1 1 0,0 1 0,1 0 0,0 0 0,2 1 0,-1 1 0,2 0 0,0 1 0,0 1 0,1 0 0,9-4-49,-13 10 10,0 1 0,0 0 1,0 1-1,0 0 0,1 1 1,-1 1-1,1 0 0,-1 1 1,1 0-1,-1 0 0,1 2 1,-1-1-1,1 2 0,-1-1 1,0 2-1,0 0 0,0 0 0,-1 1 1,4 2-11,13 7-23,0 1 0,0 2 0,-2 0 0,0 2 0,-1 1 0,-1 1 0,2 3 23,2 7-29,-1 0 0,-1 2 1,-1 1-1,-2 1 0,-2 1 0,-1 1 0,-2 0 0,-1 5 29,18 49-19,-5 2-1,15 84 20,-37-137-54,-6-26 30,1 0 0,0 1 0,1-1 0,4 8 24,-8-21 1,0-1 0,1 1 0,-1 0 0,0-1 0,1 1 0,-1 0 0,1-1 0,-1 1 0,1-1 0,-1 1 0,1-1 0,-1 1 0,1-1 0,-1 1 0,1-1 0,-1 1 0,1-1 0,0 0 0,-1 1 0,1-1 0,0 0 0,0 0 0,-1 0 0,1 1 0,0-1 0,-1 0 0,1 0 1,0 0-1,0 0 0,-1 0 0,1 0-1,23-13 70,13-29 47,-12 6-73,-2-2 0,-1-1 0,15-38-44,41-127 471,-59 150-246,-4 4 116,-2 0 0,-2-1 0,-1-7-341,1-6-74,11-32 74,-22 94-3,0 0 1,1 0-1,-1 0 0,1 0 1,0 0-1,0 0 1,0 0-1,0 1 1,0-1-1,0 0 1,0 0-1,0 1 1,1-1-1,-1 1 1,1-1-1,-1 1 1,1 0-1,-1-1 1,1 1-1,0 0 1,0 0-1,-1 0 1,1 0-1,0 1 1,0-1-1,0 0 1,0 1-1,0 0 1,0-1-1,0 1 0,0 0 1,0 0-1,1 0 1,-1 0-1,0 0 1,0 0-1,0 1 1,0-1-1,0 1 1,0 0-1,0-1 1,0 1-1,-1 0 1,1 0-1,0 0 1,1 1 2,6 3 7,-1 0 1,1 1 0,-1 0-1,-1 0 1,1 1 0,-1 0 0,-1 0-1,1 0 1,2 5-8,6 12-6,-2-1 0,-1 2 0,-1-1 1,-1 2-1,-1-1 0,0 4 6,14 62-76,-2 12 76,-3-14-37,-5-28 27,-7-26-68,1 1 0,2-1 0,2-1 0,1 0 0,14 27 78,-26-59-1,1 0-1,0-1 0,0 1 1,0-1-1,0 1 0,0-1 1,0 1-1,0-1 0,0 0 1,0 1-1,1-1 0,-1 0 1,1 0-1,-1 0 0,1 0 1,-1 0-1,1 0 0,-1 0 1,1-1-1,0 1 0,0-1 1,-1 1-1,1-1 2,0 0 2,0 0 0,-1-1 0,1 1 0,0-1-1,0 0 1,-1 1 0,1-1 0,-1 0 0,1 0 0,-1 0 0,1 0 0,-1 0 0,0 0-1,1 0 1,-1-1 0,0 1 0,0 0 0,0-1 0,0 1-2,8-12 17,-2 1 1,0-1 0,0 0-1,-1-1 1,0-1-18,-4 9-3,16-47 128,-2 0 1,-3-1-1,2-25-125,23-89 159,-31 143-163,2 0 1,1 0-1,0 1 0,2 0 0,6-8 4,-14 26 13,-1 0-1,1 1 1,0-1 0,1 1-1,-1 0 1,1 0 0,0 1-1,0-1 1,0 1 0,2-1-13,-5 4 11,1 0 0,-1 1 1,0-1-1,0 0 1,0 1-1,1-1 0,-1 1 1,0 0-1,0 0 0,1-1 1,-1 2-1,0-1 1,1 0-1,-1 0 0,0 1 1,0-1-1,1 1 1,-1 0-1,0 0 0,0-1 1,0 1-1,0 1 0,0-1 1,0 0-1,0 0 1,0 1-1,-1-1 0,1 1 1,0 0-1,-1-1 1,1 1-1,-1 0-11,13 14-6,-1 1 0,-1 0 0,0 0 0,-1 2 0,-1-1 0,2 7 6,47 123-70,-46-111 75,116 373 44,-76-226-2478,-47-162-959,-6-17 721</inkml:trace>
  <inkml:trace contextRef="#ctx0" brushRef="#br0" timeOffset="634.446">3152 383 7385,'5'-2'225,"0"-1"-1,0-1 1,0 1 0,-1-1 0,0 1 0,1-1 0,2-4-225,-3 2 866,1 1 1,-2-1-1,1 0 0,-1 0 1,1 0-1,0-3-866,-4 9 712,0 11-538,0 1 0,1 0 0,1-1 0,-1 1 0,2 1-174,8 34-29,77 291 49,-68-276-84,3 0 1,2-1 0,3-2 0,12 16 63,-34-65 7,1 0-1,0 0 1,0-1 0,1 0 0,0 0 0,1-1-1,0 0 1,9 6-7,-16-12 12,1 0-1,-1-1 1,1 1 0,-1-1-1,1 1 1,0-1 0,0 0-1,0 0 1,0 0 0,0-1-1,0 1 1,0-1 0,0 1-1,0-1 1,0 0 0,0 0-1,0 0 1,0-1-1,0 1 1,0-1 0,0 1-1,0-1 1,0 0 0,0-1-1,0 1 1,0 0 0,-1-1-1,1 1 1,-1-1 0,1 0-1,-1 0 1,1 0-1,-1 0 1,0 0 0,1-2-12,6-8-14,0 0-1,0-1 1,-1 0 0,-1-1 0,-1 1-1,1-1 1,-2-1 0,3-9 14,6-30-83,5-42 83,-6 29-11,37-199 50,13-63-383,-62 327 347,-1 0 1,0 0-1,1 0 0,-1 0 1,1 0-1,0 0 0,0 0 1,0 0-1,0 0 0,0 1 1,0-1-1,0 0 0,0 1 1,1-1-1,-1 1 0,1 0 1,-1-1-1,1 1 0,-1 0 1,1 0-1,0 0 0,0-1-3,3 1 17,0 0-1,0 0 0,0 1 0,0-1 0,-1 1 1,1 0-1,0 0 0,2 1-16,16 0-36,140 0 132,-27 2-34,1-5 0,-1-7 0,30-10-62,-127 12 10,-16 2-34,0 1 0,0 1 0,9 1 24,-27 0-384,-4 0-5739,-1 1 3302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6:0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39 500 11937,'-5'-2'243,"-21"-12"-90,19 2 2806,37 12-1232,102-1-791,1-5 1,51-13-937,-36-7-1744,-1-6 1,99-36 1743,-222 59-623,-18 6 237,0 0-1,0 1 1,1 0-1,-1 1 1,1-1-1,-1 1 0,4 0 387,-9 1-1215,-1 0-576,0 0-807,0 0-378</inkml:trace>
  <inkml:trace contextRef="#ctx0" brushRef="#br0" timeOffset="402.448">1321 14 11505,'0'-1'5,"0"-11"717,1 15 660,8 29-231,9-6-1120,1-1 0,2-1 0,0-1 0,2-1 0,16 12-31,38 27 234,15 4-234,26 20 224,-110-80-96,0 1 1,-1 1-1,0 0 0,0 0 1,0 0-1,2 4-128,-6-6 103,-1-1 0,0 1 1,0 0-1,0 0 0,0-1 1,-1 1-1,0 1 0,0-1 1,0 0-1,-1 0 0,1 0 1,-1 0-1,-1 1-103,0 3-17,0 0 0,-1 0 0,-1 0 0,1 0 0,-1-1 0,-1 1 0,0-1 0,0 0 0,0 0 0,-1 0 0,-1 0 0,1-1-1,-1 0 1,0 0 0,-4 3 17,-20 19-1516,-1 0-1,-28 18 1517,-21 5-3331,38-28 545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6:36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96 873 10969,'-14'4'35,"6"-2"-29,0 0-1,1 0 1,-1 1-1,1 0 1,0 0-1,-4 3-5,9-5 25,0 1-1,0-1 0,0 1 0,0 0 0,1 0 1,-1 0-1,1 0 0,-1 0 0,1 0 0,0 0 1,-1 0-1,1 0 0,0 1 0,1-1 0,-1 0 1,0 1-1,1-1 0,-1 1 0,1-1 0,0 1 1,0-1-1,0 3-24,1 2 38,0-1 1,0 1 0,1-1 0,0 0 0,0 1-1,1-1 1,0 0 0,0 0 0,0-1-1,1 1 1,0-1 0,0 1 0,0-1-1,0-1 1,1 1 0,0 0 0,0-1-1,3 2-38,10 8 146,0-1-1,1-1 0,1 0 1,16 6-146,-12-8 58,0-1 1,1-1-1,-1-1 1,1-2-1,1 0 1,-1-2 0,1 0-1,-1-2 1,1-1-1,0-1 1,-1-1-1,1-1 1,-1-1-1,0-2 1,0 0 0,0-2-1,-1-1 1,0 0-1,-1-2 1,7-5-59,-3 2 25,-2-2 0,1-1 1,-2 0-1,-1-2 0,0-1 0,-1-1 0,-1-1 1,-1 0-1,-1-2 0,-1 0 0,-1-1 1,-2-1-1,0 0 0,-2-1 0,-1-1 0,-1 0 1,1-6-26,-1-18 36,-3 0 0,-2-1 0,-2 0 0,-2 0 0,-3 0 1,-3-6-37,4 56 3,0-14 66,-1 0-1,-2 0 0,1 1 0,-2-1 1,0 1-1,-1 0 0,0 0 0,-2 0 1,0 1-1,0 0 0,-2 0 1,0 1-1,-2-3-68,5 9-25,-1 1 0,0-1 1,0 2-1,0-1 0,-1 1 1,0 0-1,0 1 0,0-1 1,-1 2-1,0-1 0,0 1 0,0 1 1,0-1-1,-1 2 0,1-1 1,-1 1-1,0 1 0,0 0 1,1 0-1,-1 1 0,0 0 0,0 0 1,-3 2 24,-5 1-145,-1 1 1,1 1-1,0 1 1,0 0 0,1 1-1,-1 1 1,2 1-1,-1 0 1,1 1-1,1 1 1,0 1 0,-10 9 144,-18 19-491,3 1 1,1 2 0,-18 29 490,-10 16-1951,-43 75 1951,88-126-1257,1 2 1,2 1-1,1 0 1,2 1 0,-9 42 1256,12-4-1856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6:35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12 613 10597,'-1'-1'11,"0"1"0,0-1 0,0 0 0,0 0 0,1 0 0,-1 0 0,0 0-1,0 0 1,1 0 0,-1 0 0,1 0 0,-1 0 0,1 0 0,-1 0 0,1 0 0,0 0 0,-1 0 0,1-1 0,0 1 0,0 0 0,0 0 0,0 0 0,0-1 0,0 1-1,0 0 1,1 0-11,0-1 24,-1 1 0,1-1 0,0 1 0,1 0 0,-1-1 0,0 1 0,0 0 0,0 0 0,1 0 0,-1 0 0,1 0-1,-1 0 1,1 0 0,-1 0 0,1 1 0,0-1-24,13-4 171,0 0 0,0 2 0,0 0 0,5 0-171,0-1 103,108-20 565,2 6 0,88 0-668,-13 12-2013,-161 4-3020,-26 2 2136</inkml:trace>
  <inkml:trace contextRef="#ctx0" brushRef="#br0" timeOffset="320.889">363 945 15297,'11'0'12,"283"18"336,-96-14-4189,-175-5 1906,-1-1-1,1 0 1,-1-2-1,17-5 1936,-15 2-2394</inkml:trace>
  <inkml:trace contextRef="#ctx0" brushRef="#br0" timeOffset="672.177">891 86 12909,'-61'-76'853,"58"68"-820,2 6 85,3 5-30,-1-1-1,1 0 0,-1 0 0,1 0 1,0 0-1,0 0 0,0-1 1,0 1-1,0 0 0,0-1 0,1 0 1,-1 1-1,1-1-87,714 418 610,-668-392-543,0 0 72,0 1-1,-3 3 1,25 21-139,-68-50 47,1 1-1,-1 0 1,0-1 0,0 1-1,-1 1 1,1-1 0,-1 0 0,1 1-1,-1-1 1,0 1 0,-1 0 0,1 0-1,-1-1 1,1 1 0,-1 0-1,0 0 1,0 1 0,-1-1 0,1 0-1,-1 0 1,0 0 0,0 0 0,-1 0-1,1 1 1,-1-1 0,0 0-1,-1 3-45,-1 2-6,-1-1 0,0-1 0,0 1 0,0 0 1,-1-1-1,-1 0 0,1 0 0,-1-1 0,0 0 1,-1 0-1,1 0 0,-7 4 5,-36 25-704,-1-1 0,-6-1 704,-57 22-4017,56-26-520,34-12 1246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6:46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10701,'23'-1'456,"0"-1"-1,0-2 1,2 0-456,42-6 587,130-2 1761,134 13-2348,197 30 405,-506-30-289,392 35 269,373 16-524,-292-55 200,-331-6-607,-1-6 0,1-8 546,-133 19-404,-24 4 127,0 0 0,0-1 0,1 0 0,-1-1 1,0 1-1,0-1 0,-1-1 0,1 1 0,0-1 0,2-2 277,-7-9-5169,-2 5 1152</inkml:trace>
  <inkml:trace contextRef="#ctx0" brushRef="#br0" timeOffset="530.101">476 1929 10025,'-2'4'17,"0"0"0,0 1 1,0-1-1,1 1 0,0-1 1,0 1-1,0-1 0,1 1 0,-1-1 1,1 1-1,0-1 0,1 1 0,-1 0 1,1-1-1,0 1 0,0-1 1,0 1-1,0-1 0,3 4-17,-1-3 52,0-1 0,0 1-1,1-1 1,-1 0 0,1 0 0,0-1-1,0 1 1,1-1 0,-1 0-1,1 0 1,-1 0 0,1 0 0,0-1-1,4 1-51,12 4 154,1 0-1,0-2 1,1-1-1,-1-1 1,1 0-1,-1-2 1,9-1-154,-10 0 38,-1-1 1,0-1 0,1 0-1,-1-2 1,-1 0-1,20-8-38,-28 9 32,-1-2 1,0 0-1,0 0 0,-1 0 0,1-1 1,-1-1-1,0 0 0,-1 0 1,0 0-1,0-1 0,-1-1 0,1 1 1,2-7-33,-1 1 102,-1-1 0,-1 0 0,0 0 0,-1 0 0,-1-1 0,0 0 0,-1 0 0,-1 0 0,-1-1 0,0-1-102,2-39 383,-3 0-1,-3-17-382,1 30 65,-1 17-75,-2-1 0,0 1 1,-2-1-1,-1 2 0,-1-1 1,-1 1-1,-1 0 1,-1 1-1,-2 0 0,-1 1 1,0 0-1,-2 1 0,0 1 1,-2 1-1,-4-3 10,11 12-58,-1 1 1,0 1-1,-1 0 1,0 1-1,0 0 0,-1 1 1,0 0-1,-1 1 1,0 1-1,0 0 0,0 1 1,-1 1-1,0 0 1,1 1-1,-1 1 1,-1 1-1,1 0 0,-9 1 58,10 0-75,0 1 0,0 1 0,0 0 0,0 1 0,0 1 0,1 0 0,0 1 0,0 0-1,0 1 1,0 1 0,1 0 0,0 1 0,1 0 0,0 1 0,0 0 0,1 1 0,0 1 0,0 0-1,-7 10 76,5-2-369,1 0 0,0 1 0,2 1 0,0 0 0,1 0 0,1 1 0,1 0 0,2 0 0,0 1 0,1 0 0,1 0-1,1 0 1,1 0 0,1 4 369,0 23-2253</inkml:trace>
  <inkml:trace contextRef="#ctx0" brushRef="#br0" timeOffset="895.757">1290 532 13009,'-6'-3'66,"4"2"2,-1 0 0,1 0 1,0 0-1,0 0 1,-1 0-1,1-1 1,0 1-1,0-1 0,0 1 1,1-1-1,-1 0 1,0 0-1,-1-1-68,-6 2 1230,8 38-1070,9 106-106,6-1 0,7-1 0,16 48-54,0 9 71,-9-28-65,58 286-828,-81-433 466,1-1 1,1 0 0,1-1 0,1 1 0,1-1 355,-7-14-339,1-1 0,0 0 1,1 1-1,-1-2 0,1 1 1,0-1-1,1 1 0,-1-1 1,1-1-1,0 1 0,0-1 1,1 0-1,-1-1 0,1 1 1,0-1-1,0 0 0,2 0 339,20 4-2685</inkml:trace>
  <inkml:trace contextRef="#ctx0" brushRef="#br0" timeOffset="1247.101">2251 1004 12897,'-16'-69'1411,"11"65"-262,2 13-890,1 14-122,10 153 268,9 0 1,16 56-406,-24-171 121,-9-58-119,15 95-98,26 93 96,-34-164-111,2 0 1,0-1 0,2 0 0,1 0 0,1-1-1,1-1 1,2 0 0,0-1 0,6 5 110,-16-21-192,0-1 0,1-1 0,0 1 0,0-1 0,0 0 0,0-1 0,1 1 0,0-1 0,0-1 0,0 0 0,0 0 0,0 0 0,1-1 0,-1-1 0,7 2 192,-3-2-651,0-1 1,-1 0-1,1 0 1,0-2-1,-1 1 1,1-1-1,-1-1 1,0 0-1,0 0 1,0-1-1,7-4 651,20-12-2411</inkml:trace>
  <inkml:trace contextRef="#ctx0" brushRef="#br0" timeOffset="1582.098">2292 1543 14949,'16'-2'541,"0"-1"0,0 0 0,0-1 0,13-5-541,17-5 731,11-2-874,0-4 1,-1-1-1,44-25 143,156-95-4603,-190 102 2176,-13 10-650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8:59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1320 888 8945,'-29'5'325,"1"2"0,0 0 0,0 2 0,1 1 0,1 2 0,-1 0 0,-12 10-325,29-16 40,1 0 0,-1 1 0,1 1 0,0-1 0,1 2 0,-1-1 0,2 1-1,-1 0 1,1 1 0,1-1 0,0 2 0,0-1 0,1 0 0,0 1 0,1 0 0,0 0 0,1 1 0,0-1-1,-1 10-39,1 0-19,2 0-1,0 0 0,1 0 0,1 0 0,1 0 0,0 0 1,2 0-1,0-1 0,2 0 0,0 1 0,1-2 0,2 1 0,-1-1 1,2-1-1,1 1 0,0-2 0,1 1 0,1-2 0,0 0 1,2 0-1,-1-1 0,2-1 0,0-1 0,1 0 0,0-1 1,1 0-1,0-2 0,1 0 0,10 3 20,-8-4 6,0-2 1,0 0-1,1-1 0,0-1 0,0-1 1,1-1-1,-1-2 0,1 0 0,-1-1 1,1-1-1,-1-1 0,0-1 1,1 0-1,12-6-6,-10 2 36,0-2 0,-1-1 0,-1 0 0,0-2 0,0-1 0,-1-1 0,0 0 0,-2-2 1,0 0-1,0-2 0,-2 0 0,8-10-36,-5 4 42,-1-1 0,-1-1 0,-1 0 0,-1-1 0,-2-1 0,-1-1 0,-1 0 0,-1-1 0,-2 0 0,-1 0 0,-1-1 0,-2-1 0,-1 1 0,-2-1 0,0-31-42,-3 36 95,-1-1-1,-1 1 0,-1 0 0,-1-1 0,-7-17-94,7 32 17,0 0-1,-2 1 0,0-1 0,0 1 0,-1 0 1,0 1-1,-1 0 0,0 0 0,-1 0 0,-1 1 1,1 1-1,-5-4-16,1 3 7,0 0 1,0 1 0,-1 0-1,0 1 1,-1 1 0,0 0-1,0 1 1,-1 1-1,1 0 1,-1 1 0,-2 1-8,-11-2 6,-1 2 1,0 1 0,0 1 0,1 2 0,-19 3-7,29-2-13,0 1 1,0 1-1,0 1 1,1 0-1,-16 8 13,24-9-14,0 1-1,0 0 1,0 1-1,1 0 1,0 0 0,0 1-1,0 0 1,1 1 0,0 0-1,-5 5 15,10-7-13,0 0 0,0 0 0,0 0-1,1 0 1,0 0 0,0 0 0,0 1 0,1-1-1,0 1 1,0-1 0,1 1 0,0 2 13,4 81-210,-4-87 203,4 17-36,0 1 1,2 0-1,0-1 1,1 0-1,1-1 0,0 1 1,2-1-1,0-1 1,1 0-1,7 7 43,25 33-390,3-3 0,22 19 390,-41-45-130,2-1 1,0-2 0,2 0-1,1-3 1,1 0 0,9 2 129,-28-17 20,0 0 0,0-2 1,1 0-1,0 0 1,0-1-1,0-1 0,1-1 1,-1 0-1,1-1 1,0 0-1,0-2 0,0 0 1,-1 0-1,1-2 1,0 0-1,0-1 0,1 0-20,-4-2 30,0 0 0,-1-1 0,0 0 0,0-1 0,-1 0-1,0-1 1,0 0 0,0-1 0,-1 0 0,-1-1 0,0 0 0,8-10-30,1-5 84,-1 0-1,-1-1 1,-1 0 0,-1-1 0,1-8-84,-5 9 116,0 0-1,-2-1 0,0 0 0,-2 0 1,-1 0-1,-2-1 0,1-23-115,-4 50-120,0 1 29,0 33 176,5-3-39,0 1 1,2-1-1,2 0 0,0-1 1,12 23-47,1 8 44,-13-34-41,95 252 101,-83-231-167,2 0 0,2-2 0,2 0 0,23 27 63,-43-63-102,1 1 0,0-1 1,1-1-1,0 0 0,0 0 0,1 0 0,0-2 1,8 6 101,-10-9-308,-1 1 0,1-1 0,0 0 1,0-1-1,0 0 0,0 0 0,0-1 1,0 0-1,0-1 0,1 1 0,-1-1 0,0-1 1,4 0 307,24-7-2695</inkml:trace>
  <inkml:trace contextRef="#ctx0" brushRef="#br0" timeOffset="728.301">446 21 7753,'-2'0'97,"0"-1"0,0 1 0,0 1 0,0-1 0,1 0 0,-1 0 0,0 1 0,0-1 0,0 1 0,1-1 0,-1 1 0,0 0 0,1 0 0,-1 0 0,0 0 0,1 0 0,-1 0 0,1 0 0,-1 1-97,-65 38-171,33-20 306,-2 1-106,3-3 42,1 1 0,0 2 0,-18 16-71,41-29 22,0 1 0,0 0 1,1 0-1,0 0 0,0 1 1,1 1-1,1-1 0,0 1 1,0 0-1,1 0 1,1 1-1,-1-1 0,1 4-22,-8 51 14,2 1-1,4 0 1,2 0-1,3 0 1,4 10-14,-2 23-20,5 34-97,16 85 117,3 52-67,-19 391 404,-8-394-349,3-267 14,-1 0-1,1 0 1,-1 0-1,1 0 1,-1-1 0,1 1-1,-1 0 1,1 0-1,0-1 1,0 1-1,-1 0 1,1-1 0,0 1-1,0 0 1,0-1-1,0 0 1,0 1 0,-1-1-1,1 1 1,0-1-1,0 0 1,0 0 0,0 1-1,0-1 1,0 0-1,0 0 1,0 0 0,0 0-1,0 0 1,1 0-2,39 0 59,-34 0-54,22-2-664,0-1-1,0-2 1,-1-1 0,1 0 0,-2-3-1,1 0 1,-1-2 0,-1 0 0,23-15 659,-15 9-1896</inkml:trace>
  <inkml:trace contextRef="#ctx0" brushRef="#br0" timeOffset="1548.511">3350 67 10637,'1'-1'-7,"-1"0"0,0 0-1,0 0 1,1 0 0,-1 0 0,1 0-1,-1 0 1,0 0 0,1 1 0,0-1 0,-1 0-1,1 0 1,-1 1 0,1-1 0,0 0-1,0 1 1,-1-1 0,1 1 0,0-1 0,0 1-1,0-1 1,0 1 0,-1-1 0,1 1 0,0 0-1,0 0 1,0-1 0,0 1 0,0 0-1,0 0 1,0 0 0,1 0 7,40-2 19,-28 3-23,298-24 85,-147 8-87,39 6 6,-197 50 548,47 213-258,69 321-319,31-8-144,-120-444 180,30 98 79,-2-13-80,-9 4-1,-3 39-5,-46-230 72,-1 0 0,-1 1 0,-1-1 0,-1 1 0,-1-1 0,-3 16-72,3-35 5,0 0-1,0 1 0,0-1 0,0 0 0,0 0 0,-1 0 0,1 0 0,-1 0 0,1 0 0,-1 0 0,0 0 1,0-1-1,0 1 0,0-1 0,0 1 0,0-1 0,0 0 0,-1 0 0,1 0 0,0 0 0,-1 0 1,1-1-1,0 1 0,-1 0 0,1-1 0,-3 0-4,-11 2-10,0 0 0,-1-2 0,-15-1 10,10 0 9,-7 0-3,1-2 0,0-1 0,1-1 0,-1-1 0,1-2 0,-11-4-6,-51-22 232,-19-14-232,-5-9-589,-70-49 589,146 77-3034,37 29 1966,0 0-282,2 0-403,8 0-211</inkml:trace>
  <inkml:trace contextRef="#ctx0" brushRef="#br0" timeOffset="1895.434">5613 1780 12461,'12'0'-16,"0"2"4,10 1 12,-2 2 4,14-4 20,2 4-4,7 1-4,0-4-32,1 0-16,-1 0-208,0 1-136,-8-3-84,-1 0-132,-1 0-148,-7 0-160,-5 0-524,-4 0-937,-5-3-71</inkml:trace>
  <inkml:trace contextRef="#ctx0" brushRef="#br0" timeOffset="2227.8">5761 1277 12173,'0'-2'35,"1"1"1,0-1-1,0 1 0,0-1 1,0 1-1,0 0 1,0-1-1,0 1 0,0 0 1,0 0-1,0 0 0,1 0 1,-1 0-1,1 0 0,-1 0 1,1 0-1,-1 0 0,1 1 1,-1-1-1,1 0 0,0 1 1,-1 0-1,1-1 0,0 1 1,1 0-36,58-11 4,-43 8 67,139-26-210,25-15 139,-39-1-4640,-120 38 2046,-1 0-657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6:01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3628 1338 8381,'-1'0'79,"1"0"1,0-1-1,0 1 1,0 0-1,0-1 0,0 1 1,-1 0-1,1-1 1,0 1-1,0-1 1,0 1-1,0 0 0,0-1 1,0 1-1,0 0 1,0-1-1,1 1 1,-1-1-1,0 1 0,0 0 1,0-1-1,0 1 1,0 0-1,1-1 1,-1 1-1,0 0 1,0-1-1,0 1 0,1 0 1,-1-1-1,0 1 1,1 0-1,-1 0 1,0-1-1,1 1 0,-1 0 1,0 0-1,1 0 1,-1 0-1,0-1 1,1 1-80,26-8 1245,42 0-879,-57 7 36,217-14 696,-102 9-108,123-22-990,180-65-2457,-367 86 906,-21 9-2903,-38 1 2590,-1 5-213</inkml:trace>
  <inkml:trace contextRef="#ctx0" brushRef="#br0" timeOffset="358.428">4124 653 13489,'-3'-4'-131,"-11"-16"671,15 19-501,-1 0 0,1 1 0,0-1-1,0 0 1,0 0 0,0 1 0,0-1-1,0 0 1,0 1 0,0-1 0,0 1 0,0-1-1,0 1 1,0 0 0,0 0 0,0-1-1,0 1 1,0 0 0,0 0 0,0 0-1,1 0 1,-1 0 0,0 0 0,0 0-39,52-2 108,0 1 0,0 4 1,-1 1-1,1 3 0,-1 1 0,-1 4-108,30 3 44,76 4-44,35-17-151,-192-2-45,0 0-156,0 0-220,0 0-236,-10-19-5251,1 11 2831</inkml:trace>
  <inkml:trace contextRef="#ctx0" brushRef="#br0" timeOffset="1224.045">6461 517 9149,'0'0'103,"0"0"1,0-1-1,0 1 1,0 0-1,0 0 1,0-1-1,0 1 1,-1 0-1,1-1 1,0 1-1,0 0 1,0 0-1,-1 0 1,1-1-1,0 1 1,0 0-1,0 0 1,-1 0-1,1 0 0,0-1 1,0 1-1,-1 0 1,1 0-1,0 0 1,-1 0-1,1 0 1,0 0-1,0 0 1,-1 0-1,1 0 1,0 0-1,-1 0 1,1 0-1,0 0 1,0 0-1,-1 0 1,1 0-1,0 0 1,-1 0-1,1 0 1,0 0-1,0 1 1,-1-1-1,1 0 0,0 0 1,0 0-1,-1 0 1,1 1-1,0-1 1,0 0-1,0 0 1,-1 0-1,1 1 1,0-1-1,0 0-103,-1 26 1419,14 44-2044,-11-64 1038,133 782-251,-83-445-424,-29-177-1534,-12-80-1757,-8-81 1742,-3-5-229,0 0-811</inkml:trace>
  <inkml:trace contextRef="#ctx0" brushRef="#br0" timeOffset="1703.592">6406 299 13305,'-3'-5'42,"1"-1"1,0 0-1,0 0 0,0 0 1,0 0-1,1 0 0,0 0 0,0 0 1,1-1-1,0 1 0,0 0 0,0 0 1,1-1-1,0 1 0,0 0 0,0 0 1,1 0-1,0 0 0,0 0 0,1 0 1,-1 1-1,1-1 0,2-2-42,3-5 114,0 1 0,0 0 0,1 0 0,1 0 0,0 1-1,1 1 1,0 0 0,0 0 0,6-3-114,-7 8 24,1-1 0,-1 1-1,1 1 1,0 0 0,0 1-1,1 0 1,-1 1 0,1 0 0,-1 0-1,1 1 1,1 1-24,32 0 22,-1 1-1,10 3-21,9 6-2,1 3 1,-2 3-1,0 2 0,50 23 2,-102-38-15,89 34-243,-1 3 0,-2 5 0,38 27 258,-129-69 17,0-1 0,-1 2 0,1-1 0,-1 0 0,0 1 0,0 0 0,0 0 0,-1 0 0,1 1 0,-1-1 0,0 1 0,0 0 0,-1-1 0,1 1 0,-1 0 0,0 1 0,-1-1 0,1 0 0,-1 1 0,0-1 0,0 1 0,-1-1 0,1 1 0,-1-1 0,-1 1 0,1-1 0,-1 0 0,0 1 0,0-1 0,0 1 0,-1-1 0,0 0 0,-1 3-17,-5 11 39,-1-1 0,-1 0 0,0 0 0,-1-1 0,-1-1 0,-1 0 0,0-1 0,-10 10-39,-18 14 16,-2-1 0,-1-1 0,-2-3 0,-1-2 1,-2-2-1,-34 15-16,57-32-197,-1-1 0,-1-2 0,1 0 0,-2-2 0,1-1 0,-1-1 0,0-2 0,0-1 0,0-1 0,-1-1 0,1-2 0,0-1 0,-26-5 197,45 4-153,-1 0 0,0-1 0,1 0 0,0-1 0,0 0 0,1 0 0,-1-1 0,1-1 0,0 1 0,1-2 0,0 1 0,0-1 0,0 0 0,1-1 0,0 1 0,0-3 153,-1-1-462,0-1 0,1 0-1,0 0 1,2 0 0,-1-1 0,-3-13 462,6 15-1158,1 0 0,0 0 0,0-1 0,2 1 0,-1-1 1158,1 4-940</inkml:trace>
  <inkml:trace contextRef="#ctx0" brushRef="#br0" timeOffset="36681.85">309 3228 12285,'0'0'1,"-1"-3"44,0 1 1,1-1-1,-1 1 1,0 0 0,0-1-1,0 1 1,-1 0-1,1 0 1,0-1-1,-1 1 1,1 0 0,-1 0-1,0 1 1,0-1-1,0 0 1,0 1-1,0-1 1,0 1 0,0-1-1,0 1 1,-1 0-1,1 0 1,-1 0-46,3 31 1809,2 1-1671,1 1 0,2-1 1,1 2-139,6 43-4,18 223 819,-11 56-815,-13 41-1550,-6-132-3955,0-238 4699,0-26-1194,0-1-266,0-2 112</inkml:trace>
  <inkml:trace contextRef="#ctx0" brushRef="#br0" timeOffset="37014.519">21 3496 11141,'-6'-13'77,"-8"-33"1138,14 45-1134,0-1-1,0 1 1,0-1 0,0 1-1,0-1 1,0 1 0,0-1 0,1 1-1,-1-1 1,1 1 0,-1 0 0,1-1-1,-1 1 1,1 0 0,0-1 0,0 1-1,-1 0 1,1 0 0,0 0-1,0-1 1,0 1 0,0 0 0,1 0-1,-1 1 1,0-1 0,0 0 0,1 0-1,-1 0 1,1 1-81,41-17 267,2 2 1,0 2-1,0 2 0,33-3-267,-2-1-84,131-27-2521,111-4 2605,-197 43-5759,-116 4 3847,-4 6-259</inkml:trace>
  <inkml:trace contextRef="#ctx0" brushRef="#br0" timeOffset="37365.898">256 4261 12741,'11'1'448,"9"-1"24,11 0-104,9 0-40,5 0-52,10 0-108,12-9-124,-4 0-36,3-3-16,-1 0-96,6-5-232,-2-2-264,-5 0-224,0-2-276,-9 5-136,0-4-324,-10 1-960,-2 1-501</inkml:trace>
  <inkml:trace contextRef="#ctx0" brushRef="#br0" timeOffset="37698.798">261 2596 12689,'-1'-4'-19,"0"-1"-1,0 0 1,0 0-1,1-1 1,0 1-1,0 0 1,0 0-1,1 0 1,0 0-1,0-3 20,1 6-3,-1-1 0,1 1 0,-1 0-1,1 0 1,0 0 0,0 0 0,0 0 0,0 1 0,0-1 0,0 0-1,0 1 1,1 0 0,-1-1 0,1 1 0,-1 0 0,1 0 0,-1 0-1,1 1 1,-1-1 0,3 0 3,30-7-397,1 1 0,-1 1 0,1 2 1,0 2-1,0 1 0,1 2 0,-1 1 0,3 2 397,35 8-1945,-1 3 0,0 3 0,25 12 1945,-74-23-130,0 0 0,1-2-1,-1-1 1,1-1 0,0-1 0,4-1 130,-28-2-36,0 0 0,-1 0 0,1-1 0,0 1 0,-1 0 0,1-1 0,-1 1 0,1 0 0,-1-1 0,0 1 0,0 0 0,1-1 0,-1 1 0,0 0 0,0-1 0,0 1 0,-1-1 0,1 0 36,-2-31 114,-2 20 580,-1-1 1,-1 1-1,0 0 1,-1 1-1,0 0 1,-2-3-695,0 0 2283,16 15 859,29 12-3084,-31-9-361,-1 0 1,1 1-1,-1 0 0,1 0 0,-1 0 0,-1 1 0,1-1 0,-1 1 0,1 0 0,-1 0 0,-1 0 0,1 0 0,-1 0 0,0 1 0,0-1 0,0 1 0,-1-1 0,0 2 303,10 31-2795</inkml:trace>
  <inkml:trace contextRef="#ctx0" brushRef="#br0" timeOffset="38043.344">2438 4825 14257,'22'19'20,"11"3"28,2-8 52,8-5 0,5-6-28,-1-3-8,3-3-36,-5-6-28,1-8-156,-4-2-296,-2 5-180,-6-1-32,-1 1-156,-7 3-244,-2-4-48,-3 6 24,-11-1-596,2 1-1305</inkml:trace>
  <inkml:trace contextRef="#ctx0" brushRef="#br0" timeOffset="38377.689">2438 4279 16722,'4'-1'94,"0"0"0,0 0 0,0 0-1,0 0 1,0 0 0,0 1 0,0 0 0,0 0 0,0 0 0,0 0 0,2 1-94,2 0 85,221 0 609,158-1-5082,-345-2 1791,-1-1 1,0-2-1,29-8 2597,-35 4-3868</inkml:trace>
  <inkml:trace contextRef="#ctx0" brushRef="#br0" timeOffset="39232.311">1040 2345 10765,'-3'-2'24,"1"1"0,0-1 0,0 1 1,0-1-1,1 0 0,-1 0 0,0 0 0,1 0 0,-1 0 0,1-1 1,0 1-1,0 0 0,-1-1 0,2 1 0,-1-1 0,0 1 0,0-1 0,1 1 1,-1-1-1,1 1 0,0-1 0,0 0 0,0 1 0,0-1 0,0 0 1,1 1-1,-1-1-24,0-9 292,35 15 284,-2 11-492,0 1-1,-2 2 1,10 6-84,35 19 68,-13-10-21,-2 3-1,-2 2 1,11 11-47,-68-47 14,-1 1-1,1 0 1,0 0 0,-1 0-1,1 0 1,-1 0 0,1 0-1,-1 0 1,0 1 0,0-1-1,0 0 1,0 1 0,0-1-1,-1 1 1,1-1 0,-1 1-1,0-1 1,1 1 0,-1-1-1,0 1 1,-1-1 0,1 1-1,0-1 1,-1 1 0,1-1-1,-1 1 1,0-1 0,0 0-1,0 2-13,-3 5 12,0 1 1,-1-1-1,0 0 0,0-1 0,-1 1 0,-5 4-12,-27 29 12,-3-2-1,-1-1 1,-2-3 0,-6 3-12,3-2 51,25-20-32,8-4-33,-1-1 0,-1 0 0,0-1 0,-1-1 0,0 0 0,-6 1 14,22-11-14,1 0 0,-1 1-1,1-1 1,0 0 0,-1 0 0,1 0 0,-1 0-1,1 0 1,-1 0 0,1 0 0,0 0 0,-1 0-1,1 0 1,-1 0 0,1 0 0,0-1 0,-1 1 0,1 0-1,-1 0 1,1 0 0,0 0 0,-1-1 0,1 1-1,0 0 1,-1 0 0,1-1 0,0 1 0,-1 0-1,1-1 1,0 1 0,0 0 0,-1-1 0,1 1 14,-5-20-83,5-33 357,1 38-256,5-136 651,21-111-669,-10 119 355,-6 62-257,-8 121-102,1 0-1,5 18 5,6 45-81,-9-49 58,2 49-395,-7-103 358,0 0 7,0-46 30,-3 27 58,0 0-1,-2 0 1,0 0 0,-1 1 0,-7-16-35,-5-25 76,6 21-73,4 15 8,1-1 0,1 0 1,1 0-1,0-23-11,4 47-115,0 0 38,7 27 114,21 16-2,2 0 1,23 23-36,21 30 25,27 37 55,-100-133-70,-1 1 0,1-1-1,-1 1 1,1-1 0,-1 1 0,1-1-1,-1 1 1,1-1 0,-1 1 0,0-1-1,0 1 1,1 0 0,-1-1-1,0 1 1,0 0 0,1-1 0,-1 1-1,0 0 1,0-1 0,0 1-1,0 0 1,0-1 0,0 1 0,0 0-1,0-1 1,-1 1 0,1 0 0,0-1-1,0 1 1,0-1 0,-1 1-1,1 0 1,0-1 0,-1 1 0,1 0-10,-2 0-3,0-1 1,1 1 0,-1 0 0,0-1 0,0 1 0,1-1 0,-1 0 0,0 0-1,0 1 1,0-1 0,0 0 0,1-1 0,-3 1 2,-74-15-425,64 12 374,-49-8-1664,21 9-3331,30 2 1853</inkml:trace>
  <inkml:trace contextRef="#ctx0" brushRef="#br0" timeOffset="41294.283">5981 4764 648,'10'-20'352,"-3"1"-44,-4 3-308,-3-1-132,0 3-472</inkml:trace>
  <inkml:trace contextRef="#ctx0" brushRef="#br0" timeOffset="42026.86">5644 2366 10057,'-1'1'138,"0"0"0,1 0 0,-1 0 1,0 0-1,0 0 0,0 0 0,1 0 0,-1 0 0,1 0 1,-1 0-1,1 0 0,-1 0 0,1 0 0,-1 1 0,1-1 1,0 0-1,0 0 0,0 0 0,0 1 0,0-1 0,0 0 1,0 0-1,0 1 0,0 0-138,0 50 138,1-33 264,-13 276 253,-34 173-655,-4 49 1369,45-201-1127,6-209 90,0-66-259,1 0-1,2 0 1,2 0 0,2-1 0,2 0 0,1 0 0,2-1-1,2-1 1,18 34-73,-23-52 5,1-1 0,1 0 1,0-1-1,1 0 0,1-1 0,1-1 0,0 0 0,1-1 0,1-1 0,1 0 1,-1-1-1,2-1 0,0-1 0,0-1 0,1 0 0,0-2 0,1 0 0,0-1 1,6 1-6,12-2-38,-1 0 0,1-3 0,0-1 1,0-2-1,0-1 0,-1-2 1,1-2-1,25-7 38,49-17-133,-2-4 0,23-15 133,3 1-514,-104 33 98,-27 11 149,1 0 0,-1 0 1,1 1-1,-1-1 0,1 2 0,0-1 1,0 1-1,3-1 267,-8 2-934,-2 0-153,0 9-2259,0 6 317</inkml:trace>
  <inkml:trace contextRef="#ctx0" brushRef="#br0" timeOffset="42752.856">6950 3339 7753,'1'0'67,"-1"0"1,0 1-1,0-1 1,0 0-1,0 0 1,0 0-1,0 0 1,0 0-1,1 1 1,-1-1-1,0 0 1,0 0-1,0 0 1,0 0-1,1 0 1,-1 0-1,0 0 1,0 0-1,0 0 1,0 0-1,1 0 1,-1 0-1,0 0 1,0 0-1,0 0 1,1 0-1,-1 0 0,0 0 1,0 0-1,0 0 1,1 0-1,-1 0 1,0 0-1,0 0 1,0 0-1,0 0 1,0 0-1,1 0 1,-1-1-1,0 1 1,0 0-1,0 0 1,0 0-1,0 0 1,1 0-1,-1-1 1,0 1-1,0 0 1,0 0-1,0 0 1,0 0-1,0-1 1,0 1-1,0 0 1,0 0-1,0 0 1,0 0-1,0-1 1,0 1-1,0 0 1,0 0-1,0 0 1,0-1-1,0 1 1,0 0-1,0 0 1,0 0-1,0 0 1,0-1-68,17 22 1035,15 28-1357,-31-48 415,66 123-46,-5 3 1,-1 14-48,35 74 102,-84-190-245,95 210 75,-82-170-4189,7 33 4257,-31-97-381,1 9-766,1-6-2548,1-3 2857</inkml:trace>
  <inkml:trace contextRef="#ctx0" brushRef="#br0" timeOffset="43178.147">7003 3327 11857,'-10'-13'46,"6"8"93,0 1 1,1-1-1,-1 0 0,1 0 1,0 0-1,1 0 1,-1 0-1,1-1 0,0 0-139,2 5 34,0 0 1,0 0-1,0 0 0,0 0 1,0 0-1,0 0 0,0 0 0,0-1 1,1 1-1,-1 0 0,0 0 1,1 0-1,-1 0 0,0 0 0,1 0 1,-1 0-1,1 0 0,0 1 1,-1-1-1,1 0-34,1-1 26,1 0 0,-1 0-1,0 0 1,1 1 0,-1-1 0,1 1 0,-1 0 0,1 0 0,0 0-1,-1 0 1,3 0-26,31-7 22,1 3 0,0 1 0,1 1 0,-1 2-1,0 2 1,1 1 0,6 3-22,61 7-170,77 19 170,-141-22-16,-1 2 0,-1 1 0,1 3 1,-2 1-1,35 20 16,-62-30 7,0 1 1,-1 0-1,0 1 1,-1 0 0,0 1-1,0-1 1,0 2 0,-1-1-1,-1 1 1,0 0-1,0 1 1,-1 0 0,0 0-1,-1 0 1,0 1 0,-1 0-1,0-1 1,-1 2-1,-1-1 1,1 0 0,-1 7-8,-2-8-18,1 1 1,-2-1 0,1 0 0,-2 0 0,1 1 0,-1-1-1,-1-1 1,0 1 0,-1 0 0,0-1 0,0 1 0,-1-1-1,-1 0 1,0-1 0,0 1 0,-6 6 17,-10 8-137,-2-1 0,0 0 1,-1-2-1,-1-1 0,-1-1 0,0-1 0,-2-1 1,0-2-1,-1-1 0,0-1 0,-1-2 0,0-1 1,-1-1-1,0-2 0,0-1 0,-1-1 0,0-2 1,-21-1 136,24-2-526,-6 0 104,0-1-1,1-1 1,-3-3 422,28 4-414,0-1 0,0-1 0,0 1 0,1-2-1,-1 1 1,1-1 0,0-1 0,0 0 0,1 0 0,-1-1 0,1 0 0,0 0 0,0-1 414,-9-12-2318</inkml:trace>
  <inkml:trace contextRef="#ctx0" brushRef="#br0" timeOffset="43580.533">7074 2646 11185,'-1'0'43,"1"0"-1,-1-1 1,0 1 0,1 0 0,-1-1-1,1 1 1,-1 0 0,1-1 0,-1 1-1,1-1 1,-1 1 0,1-1-1,-1 1 1,1-1 0,0 1 0,-1-1-1,1 1 1,0-1 0,-1 1 0,1-1-1,0 0 1,0 1 0,-1-1-1,1 0 1,0 1 0,0-1 0,0 0-1,0 1 1,0-1 0,0 0 0,0 1-1,0-1-42,21-5 592,53 11-476,-56-4-44,299 24-830,-105-6-6661,-178-15 5048</inkml:trace>
  <inkml:trace contextRef="#ctx0" brushRef="#br0" timeOffset="43913.056">7753 2411 9829,'0'-2'2,"0"0"0,0 0 1,1-1-1,-1 1 0,1 0 0,0 0 0,-1 0 1,1 0-1,0 0 0,0 0 0,1 0 1,-1 0-1,0 0 0,0 1 0,1-1 1,-1 0-1,1 1 0,0-1 0,-1 1 0,1 0 1,0 0-1,0-1 0,0 1 0,0 0 1,0 0-1,0 1 0,0-1 0,0 0 0,0 1 1,1-1-1,-1 1 0,2 0-2,12-3 70,0 2-1,0 0 1,0 0 0,9 2-70,-3 0 83,-1 0 10,1 0 0,-1 2 0,0 1 0,0 0 0,0 2 0,-1 0 0,0 1 0,0 1 0,0 1 0,11 8-93,0 1 312,-1 2 1,-1 1-1,-1 2 0,-1 0 1,23 27-313,-46-46 134,1 0 0,-1 1 0,0-1 0,-1 1 0,1 0-1,-1 0 1,0 0 0,-1 1 0,1-1 0,-1 1 0,0-1 0,0 1 0,0 0 0,-1 0 0,0 0 0,0 0 0,-1 5-134,-1-8-52,-1-1 1,1 0-1,-1 0 0,0 0 1,1 0-1,-1 0 1,0 0-1,0 0 1,0-1-1,-1 1 0,1-1 1,0 1-1,-1-1 1,0 1 51,-38 19-1358,31-16 295,1-1 0,-1 2 0,1-1 0,0 1 0,0 1 0,1 0 1,-8 7 1062,-3 11-3247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7:42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1116 71 8761,'2'0'4,"-2"0"86,0 0 124,0 0 190,0 0 132,0 0 17,0 0-35,0 0-50,0 0-126,0 0-202,-9-1-179,-1 0 1,0 0-1,1-1 0,0-1 1,-5-1 38,-22-6 3,-124-9 378,0 6 0,0 7-1,-4 7-380,127-1-29,36 0 23,0 1 1,0-1 0,0 0 0,0 1-1,0-1 1,-1 1 0,1-1 0,0 1-1,0 0 1,0 0 0,1-1 0,-1 1-1,0 0 1,0 0 0,0 0 0,0 0-1,1 0 1,-1 0 0,1 0 0,-1 0 0,0 0-1,1 0 1,-1 1 5,-12 33-157,8-19 123,-12 36 29,2 1 0,-8 49 5,2-6-7,-80 397 330,19 16-323,59-357 106,12-52-32,4-1 1,6 60-75,1-150-5,0-2 6,0-1 0,1 1 0,0 0 0,0-1 0,1 1 0,-1 0 0,1-1 0,1 0 0,-1 1 0,1-1 0,0 0 0,1 0 0,-1-1 0,1 1 0,3 2-1,0-1 31,0 0 0,1 0 0,0 0 0,0-1 1,0 0-1,1-1 0,0 0 0,0 0 0,8 2-31,7 2 77,1-1 0,0-2 1,1 0-1,0-2 0,0-1 0,0-1 1,16-1-78,13-3 60,0-2 1,-1-2 0,38-11-61,158-47 216,-116 28-894,30-1 678,-84 32-1564,-88 24-637,-48 32-2449,29-26 2424</inkml:trace>
  <inkml:trace contextRef="#ctx0" brushRef="#br0" timeOffset="801.413">1743 1125 4480,'0'-16'2085,"1"10"-1750,0 1 0,-1-1 0,0 0 1,0 1-1,-1-1 0,1 0 0,-1 1 1,0-1-1,-1 1 0,1-1 0,-1 1 1,0 0-1,-1 0 0,1 0 0,-1 0 0,0 0-335,2 6-3,1 0 0,-1 1 0,0-1-1,1 0 1,-1 1 0,1-1 0,0 1-1,-1-1 1,1 1 0,0-1 0,0 1-1,0-1 1,0 1 0,0-1-1,0 1 1,1-1 0,-1 1 0,0-1-1,1 1 4,14 35 83,1-2 0,2 0-1,7 9-82,16 30 2,52 104-104,55 72 102,-137-232-67,-6-10-29,0 0 0,0-1 0,0 0 1,1 0-1,3 3 96,-10-42-124,-4 11 110,-1 1 1,-1-1-1,-1 1 0,-8-14 14,-15-40-24,-3-46 215,5-2-1,0-35-190,11 53 168,-5 1 0,-3 0 0,-25-54-168,48 150 0,1-1-1,0 1 0,0-1 1,0 1-1,1-1 0,0 0 1,1 0-1,0 1 0,0-2 1,0 8 1,1 0 0,-1 0-1,1 0 1,0 0 0,-1 0-1,1 0 1,0 1 0,-1-1-1,1 0 1,0 1 0,0-1-1,0 0 1,-1 1 0,1-1-1,0 1 1,0-1 0,0 1-1,0-1 1,0 1 0,0 0-1,0 0 1,0-1 0,0 1-1,1 0 0,32-6 46,-27 5-32,8-2 10,0 2-1,0 0 0,1 0 1,-1 2-1,0 0 0,0 1 1,0 0-1,0 1 0,0 1 1,0 0-1,-1 1 0,1 0 1,-1 2-1,-1-1 0,13 9-23,-15-8 5,-1 0 1,-1 1-1,1 0 0,-1 1 0,0 0 0,-1 0 0,0 1 0,-1 0 0,0 0 0,0 0 0,-1 1 0,-1 0 0,1 1 0,-2-1 0,0 1 0,0 0 0,-1 0 0,-1 0 0,2 11-5,-1 23-63,-1 1 0,-2 0-1,-5 33 64,3-71-7,1 0-1,-1 0 0,-1 1 0,0-1 1,0 0-1,0-1 0,-1 1 0,-1-1 0,1 0 1,-4 5 7,5-9-80,0-1 1,0 1-1,-1 0 1,1-1-1,-1 0 1,1 0 0,-1 0-1,0 0 1,0 0-1,-1-1 1,1 0-1,0 0 1,-1 0-1,1 0 1,-1-1 0,0 0-1,1 1 1,-1-2-1,0 1 1,0-1-1,-1 0 80,-8 0-384,1-1 0,-1-1 0,0 0 0,1-1 0,-1-1 0,1 0 0,0 0 0,0-2 0,-6-3 384,-19-12-578,1-1 0,-13-12 578,26 17-269,-1 1 0,0 0 0,-1 2 0,-1 1 0,-24-8 269,-12 10-661,59 10 523,-1 1 1,0 0 0,1 0-1,-1 0 1,1 1 0,-1 0-1,1 0 1,0 0 0,-1 0-1,1 1 1,0-1 0,-3 3 137,-10 11-1100</inkml:trace>
  <inkml:trace contextRef="#ctx0" brushRef="#br0" timeOffset="1565.605">2653 252 4320,'-28'-15'1180,"2"-1"0,0-1-1,1-1 1,1-2-1,-6-6-1179,29 26 30,1-1 0,-1 1 0,0-1-1,0 0 1,0 1 0,1-1 0,-1 0 0,0 0-1,1 1 1,-1-1 0,1 0 0,-1 0 0,1 0-1,-1 0 1,1 0 0,0 0 0,-1 0 0,1 0 0,0 0-1,0 0 1,0 0 0,0 0 0,0 0 0,0 0-1,0 0 1,0 0 0,0 0 0,0 0 0,0 0-1,1 0 1,-1 0 0,0 0 0,1 0 0,-1 0-1,1 1 1,-1-1 0,1 0 0,0 0 0,-1 0-1,1 1 1,0-1 0,-1 0 0,1 0 0,0 1-1,0-1 1,-1 1 0,1-1 0,0 1 0,0-1-1,0 1 1,0-1 0,1 1-30,8-4 149,0 0 0,0 0 0,1 1 1,-1 1-1,1 0-149,3-1-25,89-20-85,1 5-1,99-4 111,214 9 703,-417 13-635,0 0-42,0 0-46,0 0 0,0 0 10,0 0 26,0 0 24,0 0-17,0 0-10,0 0-15,0 44 108,3 0-140,1-1 0,2 0 0,4 6 34,3 28 18,14 53 21,6-2 0,5-1 0,6-2 0,7 3-39,199 445 30,-205-473 48,-37-86-51,-2 1 1,1 0-1,-2 0 0,0 1 0,-1 0 0,0 0 0,-1 0 1,-1 0-1,-1 1 0,0-1 0,-1 0 0,-1 3-27,-1-14-7,1-1 0,-1 0 0,1 0 0,-1 0 0,-1 0 0,1 0 0,0 0 1,-1-1-1,0 1 0,0-1 0,0 0 0,0 1 0,-1-1 0,1-1 0,-1 1 0,1 0 0,-1-1 0,0 0 0,0 0 0,0 0 0,0-1 0,-1 1 7,-17 6-11,0-1 1,0-1-1,-20 3 11,26-6 10,-41 5 1,0-3-1,-1-2 1,1-3 0,-11-3-11,-37 1 24,-393 10-2036,497-8 1081,1 0-139,30-5-3602,-5 5 2432</inkml:trace>
  <inkml:trace contextRef="#ctx0" brushRef="#br0" timeOffset="1886.208">4956 1527 11081,'26'-6'163,"403"-133"-117,-363 126-2442,-64 12-937,4 1 1060</inkml:trace>
  <inkml:trace contextRef="#ctx0" brushRef="#br0" timeOffset="2217.96">4839 905 12753,'66'-13'261,"298"7"-1233,-282 6-2661,-76 0 624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7:47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797 874 3456,'18'-1'2239,"-18"-2"20,-26-7 727,6 2-3458,0 2 443,1 0-1,-1 0 1,0 2-1,0 1 1,0 0-1,0 2 1,0 0-1,-1 1 1,-2 1 29,-14 2-42,1 2 0,-1 1 0,1 2 1,-22 8 41,19-3-21,1 1 0,1 2 1,0 2-1,0 3 21,20-12-37,1 1 0,0 1 0,1 0 0,1 1 0,0 1 0,0 0 0,1 1 0,1 1 0,-9 12 37,18-20-16,-1 0 0,1 0 0,1 0 0,-1 0 0,1 1 1,1-1-1,-1 1 0,1-1 0,0 7 16,1 73-11,2-44 31,-1-23-57,0 1 0,2-1 0,0 1 1,2-1-1,0 0 0,4 9 37,16 34-95,11 20 95,-12-31-61,-3 0-1,0 8 62,9 57 66,-5 2-1,-5 0 0,-5 2 0,-6-1 0,-5 75-65,-3-194 4,0 0 0,0 0 1,0 0-1,0 0 0,0 0 1,0 0-1,1-1 0,-1 1 0,0-1 1,0 1-1,1-1 0,-1 1 1,0-1-1,1 0 0,-1 1 0,0-1 1,1 0-1,-1 0 0,1 0 1,0 0-5,36 3 18,-34-3-13,48 3-32,1-2 1,-1-2 0,1-3-1,-1-2 1,0-2 0,0-3-1,-1-1 1,26-12 26,-22 1-148,-32 12-172,0 2-1,1 0 1,21-4 320,-42 13 282,-2-1-382,-1 1 1,0 0-1,1-1 0,-1 1 0,1 0 1,-1 0-1,0 0 0,1-1 0,-1 1 0,1 0 1,-1 0-1,1 0 0,-1 0 0,1 0 1,-1 0-1,1 0 0,-1 0 0,0 0 1,1 0-1,-1 0 0,1 0 0,-1 0 0,1 0 1,-1 0-1,1 1 0,-1-1 0,1 0 1,-1 0-1,0 0 0,1 1 0,-1-1 1,0 0-1,1 1 0,-1-1 0,1 0 0,-1 1 1,0-1-1,0 0 0,1 1 0,-1-1 1,0 1-1,0-1 0,1 0 0,-1 1 0,0-1 1,0 1-1,0-1 0,0 1 0,0-1 1,0 1-1,0-1 0,0 1 0,0-1 100,0 14-1636</inkml:trace>
  <inkml:trace contextRef="#ctx0" brushRef="#br0" timeOffset="1486.499">967 1342 4116,'2'2'4277,"10"10"-4227,5 44-26,-3 1 1,1 20-25,-2-12-140,13 38 140,-7-33-450,-16-70 421,-1 0 1,0 0-1,0 0 1,0 0-1,1 0 1,-1 0-1,0-1 0,0 1 1,0-1-1,1 1 1,-1-1-1,0 0 1,0 0-1,1 0 29,7-11 21,-1 0 0,0-1 1,-1 0-1,0-1 0,0 1 0,-2-2 0,0 1 1,3-11-22,19-41 52,74-152 220,-30 59-305,-53 121 944,14 148-559,-10 37-373,-15-85-74,2-2 0,3 1 0,2-2 0,6 8 95,-21-66 0,0 1 0,1-1-1,-1 0 1,1 0 0,-1 0-1,1 0 1,-1 0-1,1 0 1,-1 0 0,1 0-1,0-1 1,-1 1-1,1 0 1,0 0 0,0 0-1,0-1 1,0 1-1,0 0 1,0-1 0,0 1-1,0-1 1,0 1-1,0-1 1,0 0 0,0 1-1,0-1 1,1 0 0,0 0 8,0 0 1,0-1-1,0 1 1,-1-1 0,1 0-1,0 1 1,0-1-1,-1 0 1,1 0-1,0 0 1,-1 0-1,1-1 1,-1 1-1,1 0 1,-1-1-9,8-7 26,-1-1 0,0 1 0,-1-2 1,5-6-27,54-97 284,50-117-284,-96 176 946,-18 53-818,-2 1-119,0 1-54,0 0-14,3 1 56,-1 0-1,1 0 1,-1 0 0,1 0-1,-1 0 1,0 0 0,0 1-1,1-1 1,-1 1 0,0-1-1,0 1 1,-1 0 0,1 0-1,0 0 1,0 1 3,26 35 3,32 76 7,-33-60-41,2-1 1,2-2 0,17 20 30,-46-68-24,1-1 0,-1 1 0,1 0 0,-1-1 0,1 1 0,0-1 0,0 0 0,0 0 0,1 0 24,-3-1-7,0-1-1,0 1 1,0-1-1,0 1 1,0-1 0,1 0-1,-1 0 1,0 0 0,0 0-1,0 0 1,0 0-1,0 0 1,0 0 0,0 0-1,1 0 1,-1 0 0,0-1-1,0 1 1,0 0-1,0-1 8,2-1-2,-1 0 0,1 0 0,-1-1-1,0 1 1,1-1 0,-1 1 0,0-1 0,-1 0-1,1 0 1,0 0 0,-1 0 0,0 0-1,1 0 1,-1 0 0,-1-1 0,2-2 2,9-46 17,-1 0 1,-3-1 0,-2-2-18,8-56 9,-12 103-8,0 0 1,0 0-1,0 0 1,1 1 0,0-1-1,0 0 1,1 1 0,0 0 0,1-1-2,-2 5 17,0 1-1,0-1 1,1 1 0,-1-1 0,1 1 0,-1 0 0,1 0-1,0 0 1,0 1 0,0-1 0,0 1 0,0-1 0,1 1 0,-1 0-1,0 0 1,1 0 0,-1 1 0,0-1 0,1 1 0,0 0-17,3-1 16,1 0 0,-1 1 0,0 0 0,1 0 0,-1 0 0,0 1 1,1 1-1,-1-1 0,0 1 0,0 0 0,0 1 0,0-1 0,-1 1 1,1 1-1,4 2-16,6 7-19,-1 0 0,-1 1 0,0 0 0,-1 1 1,0 2 18,161 203-2380,-158-195-472,-10-10 666</inkml:trace>
  <inkml:trace contextRef="#ctx0" brushRef="#br0" timeOffset="3547.756">2985 831 6325,'-3'-16'730,"3"7"-256,-2-1-1,1 0 1,-1 1 0,-1-1-1,0 1 1,0 0 0,-1 0-1,0 0 1,-1 1 0,-3-7-474,6 21 150,1 0 1,0 0 0,0 0 0,0 0-1,1 0 1,0 0 0,0 1 0,1 1-151,-1-2 93,26 817-775,-26-819 685,-1-1-1,1 1 0,1 0 1,-1-1-1,1 1 1,-1-1-1,1 1 1,0-1-1,0 0 0,0 1 1,1-1-1,-1 0 1,1 0-1,0 1 1,0-1-1,0-1 0,0 1 1,0 0-1,1 0 1,-1-1-1,1 0 1,0 1-1,0-1 0,0 0 1,0 0-1,0 0 1,0-1-1,0 1 1,1-1-1,-1 0 0,0 0 1,1 0-1,-1 0 1,1-1-1,-1 1 1,1-1-1,0 0 0,-1 0 1,2 0-3,71 4 42,1-4 1,0-3-1,0-4 1,49-11-43,-40 6-674,-86 12 349,0 0-82,0-1 221,-1 1 0,1 0 0,0-1-1,-1 1 1,1-1 0,-1 1 0,1 0 0,0-1 0,-1 1 0,1 0 0,-1 0 0,1-1 0,-1 1 0,1 0 0,-1 0 0,1 0 0,-1 0 0,1-1 0,-1 1 0,1 0-1,-1 0 1,0 0 0,1 0 0,-1 0 0,1 0 0,-1 1 0,1-1 0,-1 0 0,0 0 186,-1 0-668,-12 0-1668</inkml:trace>
  <inkml:trace contextRef="#ctx0" brushRef="#br0" timeOffset="5179.959">4324 729 9777,'-3'-5'147,"0"0"-1,-1 0 1,0 1-1,1-1 1,-2 1 0,1 0-1,-2-2-146,-18-21 837,23 26-742,-4 33 396,3 150-402,0 6-118,10 41 29,-3-180-5,2-1 0,3 0 0,1-1 0,15 36 5,-22-74-83,0 1 0,1 0 1,0-1-1,1 0 0,0 0 0,0-1 0,1 1 0,0-1 0,1-1 0,-1 0 0,1 0 0,1 0 0,-1-1 0,1 0 0,1-1 0,-1 0 0,1 0 0,-1-1 0,1 0 0,0-1 0,1 0 0,-1 0 0,1-1 0,-1-1 0,1 0 0,-1 0 0,1-1 0,2-1 83,6 2-561,-12 0 25,0-1 0,0 0 0,0 0 0,0-1 0,0 0 0,0 0 1,1-1 535,6-4-1935</inkml:trace>
  <inkml:trace contextRef="#ctx0" brushRef="#br0" timeOffset="5501.299">3909 1510 10381,'16'-1'227,"-1"-1"0,1-1 0,-1-1 0,0 0 0,0-1 0,13-6-227,21-7 30,258-68-259,-100 37-4644,-198 47 3116,-4 2-373</inkml:trace>
  <inkml:trace contextRef="#ctx0" brushRef="#br0" timeOffset="5882.555">4873 711 9769,'0'-2'49,"1"0"0,-1 1 0,1-1 0,0 1-1,-1-1 1,1 1 0,0-1 0,0 1 0,0-1 0,0 1 0,0 0 0,0 0 0,1-1 0,-1 1 0,0 0 0,0 0-1,1 0 1,-1 1 0,1-1 0,-1 0 0,1 0 0,-1 1 0,1-1 0,0 1 0,-1-1 0,1 1 0,0 0 0,-1 0-1,1-1 1,0 1 0,1 1-49,75-4-376,-45 2 21,98-4-3312,-98 3 1592</inkml:trace>
  <inkml:trace contextRef="#ctx0" brushRef="#br0" timeOffset="6468.597">5951 452 11909,'-5'8'12,"0"0"-1,1 1 0,1-1 1,-1 1-1,1 0 1,1 1-1,-1-1 1,2 0-1,-1 1 1,1 3-12,-1 20 65,2 1 1,2 11-66,0 2-15,1-10-47,2 0 1,2-1 0,9 32 61,6 33-883,-16-114-1341,-1-11 2166,-5-255 774,0 278-689,0 0 0,0 0 0,0 0 0,0 0 0,0 0 0,0 0 0,0 0 0,-1 0 0,1 1 1,0-1-1,0 0 0,-1 0 0,1 0 0,0 0 0,-1 0 0,1 1 0,-1-1 0,1 0 0,-1 0 0,1 1 0,-1-1 0,0 0 0,1 1 0,-1-1 1,0 1-1,0-1 0,1 1 0,-1-1 0,0 1 0,0-1 0,-1 1-27,2 0 3,-1 0-1,0 0 1,0 0-1,0 0 1,0 0-1,1 1 1,-1-1-1,0 0 1,0 1 0,1-1-1,-1 1 1,0-1-1,0 1 1,1-1-1,-1 1 1,1-1-1,-1 1 1,0-1 0,1 1-1,-1 0 1,1-1-1,-1 1 1,1 0-1,0 0 1,-1-1-1,1 1 1,0 0 0,-1 0-1,1 0 1,0-1-1,0 1 1,0 0-1,0 0-2,-7 38-204,3 1 0,1-1-1,2 1 1,4 38 204,-1 9-2400,1-29-1219,4-34 1825</inkml:trace>
  <inkml:trace contextRef="#ctx0" brushRef="#br0" timeOffset="7164.173">5713 172 5929,'1'-3'121,"-1"1"0,1 0 0,0-1 0,0 1 0,0-1 0,0 1 0,0 0 0,0 0 0,1 0 0,-1 0 0,1 0 0,-1 0 0,1 0 0,0 0 0,0 1 1,0-1-1,0 0 0,0 1 0,2-1-121,46-26 822,-45 25-752,29-11 149,0 0-1,1 3 1,0 1 0,0 1 0,1 2-1,19-1-218,62-2-178,44 5 178,11-1-45,0 1 799,-171 5-592,-1 40 321,-6 195-218,1-105-149,5 0 0,6-1-1,11 51-115,165 666 133,-56-306-86,-114-492 83,-7-33-47,-1 0 1,-1 1-1,0-1 0,-1 1 1,0 0-1,-1 0 0,-1 0 1,-1 7-84,-1-21 2,0 1 0,1-1 1,-1 1-1,0-1 0,-1 0 0,1 0 1,0 0-1,-1 0 0,1 0 0,-1 0 1,0 0-1,1-1 0,-1 0 1,0 1-1,0-1 0,0 0 0,0 0 1,-3 0-3,-10 5 8,-46 20 54,-1-3 0,-1-3 1,-1-3-1,-20 1-62,-271 35 357,133-23-658,171-23-237,-2-1 0,-10-2 538,-6-9-5362,64 3 1864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02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4776,'0'0'583,"0"0"231,0 0 247,0 0 113,0 0-73,32 1 1896,240 58 133,-80-30-2542,2-8-1,0-8 1,30-9-588,38-12 113,-1-11 0,128-30-113,384-65-3182,-731 107 2361,70-7-1798,-37 10-1987,-57 4 1653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02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1493 13781,'-5'10'-24,"1"0"0,0 0 0,0 0 0,1 1 0,0 0 0,1 0 0,1-1-1,-1 1 1,2 0 0,-1 0 0,2 0 0,-1 0 0,3 11 24,-2-20 2,0 1 1,1-1-1,-1 0 0,1 0 0,-1 0 1,1 0-1,0 0 0,0 0 1,0 0-1,0 0 0,0-1 1,0 1-1,1-1 0,-1 0 1,0 0-1,1 1 0,-1-2 0,1 1 1,-1 0-1,1 0 0,-1-1 1,1 1-1,0-1 0,0 0-2,76 3 115,-58-4-80,8 0-9,-1-1-1,0-2 0,0 0 0,-1-2 1,0-1-1,0-2 0,0 0 0,-1-2 1,0 0-1,-1-2 0,17-12-25,-8 2 56,0-1-1,-2-2 1,-1-1 0,-1-2-1,-1 0 1,-2-2 0,19-27-56,-34 40 14,-1 0 0,0-1 0,-2-1 0,0 1 0,-1-1 0,-1-1 0,-1 1 0,-1-1 0,0 0 0,-2-1 0,0 1 0,-2-1 0,0 1 0,-1-1 0,-2 1 0,0-1 0,-3-12-14,1 20-24,0 1 1,-1-1-1,-1 1 1,0 0 0,0 0-1,-1 1 1,-1 0-1,0 0 1,0 1 0,-2 0-1,1 0 1,-1 1-1,-1 1 1,0-1-1,0 2 1,-5-3 23,-1-1-50,-1 2 1,0 0-1,0 1 0,-1 0 1,-1 2-1,1 0 0,-1 2 0,0 0 1,0 1-1,0 1 0,-1 1 50,-7 0-62,-1 1 0,1 2 0,0 0 0,0 2 0,0 1 0,0 2 0,1 0 0,-22 9 62,31-8-19,0 1-1,0 1 0,1 0 0,1 2 0,-1-1 0,2 2 0,-1 0 0,2 1 0,0 1 0,0 0 0,1 1 0,1 0 1,0 2 19,0 0-374,2 1 1,0 0-1,0 1 1,2 0-1,1 0 1,0 1-1,1 0 1,1 0-1,1 0 1,1 1-1,1-1 1,0 1-1,2 19 374,0-1-2707</inkml:trace>
  <inkml:trace contextRef="#ctx0" brushRef="#br0" timeOffset="393.148">1040 20 10617,'-51'-14'1632,"28"13"4129,21 55-5043,6 20-476,4-1 0,3 1-1,3 2-241,2 12 173,33 230-357,-2 164 184,-45-444-212,-1-6-802,0 0-1,3 0 1,0 0 0,2-1 0,1 0 0,5 10 1014,-11-38-302,0 0 1,1 0-1,-1 0 1,0-1 0,1 1-1,0 0 1,0-1-1,0 1 1,0-1 0,0 1-1,0-1 1,1 0-1,-1 0 1,1 0 0,-1 0-1,1-1 1,0 1-1,0-1 1,0 0 0,2 2 301,17-2-2913</inkml:trace>
  <inkml:trace contextRef="#ctx0" brushRef="#br0" timeOffset="730.945">2180 5 17578,'-1'-1'25,"1"1"1,0 0-1,0 0 1,0-1 0,-1 1-1,1 0 1,0 0 0,0 0-1,-1-1 1,1 1 0,0 0-1,0 0 1,-1 0-1,1 0 1,0-1 0,-1 1-1,1 0 1,0 0 0,-1 0-1,1 0 1,0 0-1,-1 0 1,1 0 0,0 0-1,-1 0 1,1 0 0,0 0-1,-1 0 1,1 0-1,0 0 1,0 0 0,-1 1-1,1-1 1,0 0 0,-1 0-1,1 0 1,0 0-1,0 1 1,-1-1 0,1 0-1,0 0 1,0 0 0,-1 1-1,1-1 1,0 0-26,-15 13 429,-1 24-19,3 2 0,1-1 0,2 2 1,-1 13-411,-8 34 176,-20 61 142,8 1 1,6 1-1,6 1 0,2 138-318,17-255-87,1 0-1,2-1 1,1 1 0,2-1-1,4 13 88,-8-37-110,1 1-1,0-1 1,0 0-1,1 0 1,0-1-1,1 1 1,0-1-1,0 0 0,1 0 1,0 0-1,1-1 1,-1 0-1,1 0 1,1-1-1,-1 1 1,1-2-1,0 1 1,0-1-1,1 0 0,8 3 111,-7-6-309,0 1 0,0-1 0,0 0-1,0-1 1,1 0 0,-1-1 0,0 0-1,0-1 1,1 0 0,-1 0 0,0-1-1,0-1 1,0 0 0,0 0-1,-1-1 1,1 0 0,-1 0 0,0-1-1,0 0 1,3-3 309,22-16-1179,-2-1 0,0-1 0,-1-2 0,9-12 1179,68-74-4782,-56 57 2211</inkml:trace>
  <inkml:trace contextRef="#ctx0" brushRef="#br0" timeOffset="1062.625">1891 1045 12425,'-30'4'846,"47"-4"1089,51-2 12,42-13-1714,-1-4 0,77-26-233,-130 29-1675,-1-3 1,26-14 1674,42-24-5577,-87 38 1808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00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1799 12925,'-57'21'348,"1"3"0,1 2 0,-11 10-348,51-27 87,0 0 1,1 1 0,0 1-1,1 0 1,0 1-1,1 0 1,0 1-1,1 0 1,1 1-1,0 0 1,0 1-1,2 0 1,-6 12-88,10-15 27,0 0 0,1 0 1,1 0-1,0 0 1,1 0-1,0 0 0,1 1 1,0-1-1,1 0 1,0 0-1,1 0 0,0 1 1,1-2-1,1 1 0,-1 0 1,2-1-1,0 1 1,0-1-1,1-1 0,0 1 1,1-1-1,1 0 1,-1 0-1,1-1 0,1 0 1,0-1-1,0 1-27,7 3 95,1-1-1,0-1 1,0-1 0,1 0-1,0-1 1,0-1 0,1 0-1,0-2 1,0 0 0,0-1-1,1-1 1,17 0-95,-2-1 69,1-2-1,-1-2 1,1-1-1,-1-1 1,0-2 0,28-9-69,-33 6 55,-1-2 0,0-1 0,0-1 0,-1-1 0,-1-2 0,0-1 0,-2-1 0,16-13-55,0-6 129,-1-1 1,-2-2-1,-1-1 1,13-23-130,-37 45 61,0 0 1,-1-1 0,-1 0 0,-1-1-1,-1 0 1,-1 0 0,0-1 0,-2 0-1,0-1 1,-2 1 0,-1-1-1,0 0 1,-2 0 0,0 0 0,-2 0-1,-1 0 1,0-1-62,0 15-19,1 0 0,-2-1 0,1 1 0,-1 0 0,0 0 0,-1 1 0,0-1 0,-1 1 0,0-1 0,0 1 0,0 1 0,-1-1 0,0 1 1,-1 0-1,-5-4 19,0 2-93,1 0 1,-2 1-1,1 0 1,-1 1-1,0 1 1,-1 0 0,1 1-1,-1 0 1,-13-2 92,-3 1-272,0 1 0,0 2 0,0 1 0,-1 1 0,1 2 0,-1 1 0,1 1 0,0 1 0,-20 7 272,-1 5-574,0 3 1,1 1-1,2 3 0,0 2 1,1 2-1,2 2 0,0 2 1,3 2-1,0 2 1,3 1-1,-6 10 574,32-33-885,0 1 0,1 1-1,1 0 1,0 0 0,-7 15 885,-1 18-3029</inkml:trace>
  <inkml:trace contextRef="#ctx0" brushRef="#br0" timeOffset="332.551">1433 626 17146,'-1'-1'11,"0"0"1,0 0 0,0 0-1,0 0 1,1 0 0,-1 1-1,0-1 1,0 0 0,-1 0-1,1 1 1,0-1 0,0 1-1,0-1 1,0 1 0,0-1 0,-1 1-1,1 0 1,0-1 0,0 1-1,-1 0 1,1 0 0,0 0-1,-1 0 1,1 0 0,0 0-1,0 1 1,-1-1 0,1 0-1,0 1 1,0-1 0,0 0-1,-1 1 1,1 0 0,0-1-1,0 1 1,0 0 0,0-1 0,0 1-1,-1 1-11,-1 1 76,-1 0 1,1 1-1,0-1 0,0 1 0,0 0 1,0 0-1,1 0 0,0 0 0,-1 1 1,1 1-77,-45 138 317,6 1 0,5 8-317,28-115-14,-112 546 236,102-467-15,6 2 0,4 0 1,6 0-1,7 27-207,-5-134-24,2-1-1,-1 1 0,2-1 1,-1 0-1,2 0 1,-1 0-1,1 0 0,1 0 1,0-1-1,1 1 1,0-1-1,0-1 0,7 8 25,-9-12-237,2 0 0,-1-1 0,0 1 0,1-1 0,0 0 0,0 0 0,0 0 0,1-1 0,-1 0 0,1-1 0,-1 1 0,1-1 0,0 0 0,0-1 0,0 0 0,0 0 0,0 0 0,0-1 0,1 0 0,-1-1 0,0 1 0,3-2 237,2 0-575,0-1-1,-1-1 0,1 0 0,-1 0 0,0-1 1,0 0-1,-1-1 0,7-4 576,79-62-3716,-70 51 2437,30-27-1265</inkml:trace>
  <inkml:trace contextRef="#ctx0" brushRef="#br0" timeOffset="665.754">2665 1331 19058,'-6'-10'479,"5"10"-454,1 0 0,0 0-1,0 0 1,-1 0 0,1 0 0,0 0 0,0 0 0,-1 0-1,1 0 1,0 0 0,0 0 0,-1 0 0,1 0 0,0 1 0,0-1-1,0 0 1,-1 0 0,1 0 0,0 0 0,0 1 0,0-1 0,-1 0-1,1 0 1,0 0 0,0 1 0,0-1 0,0 0 0,0 0 0,-1 0-1,1 1 1,0-1 0,0 0 0,0 0 0,0 1 0,0-1 0,0 0-1,0 0 1,0 1 0,0-1 0,0 0 0,0 0 0,0 1-1,0-1 1,0 0 0,0 0 0,0 1 0,0-1 0,1 0 0,-1 0-25,-2 194 592,5 220-1708,6-311-1535,5 1 0,4-2 0,11 23 2651,-11-57-3147,-2-26-2155,-7-31 2945</inkml:trace>
  <inkml:trace contextRef="#ctx0" brushRef="#br0" timeOffset="1007.345">2636 1414 10613,'0'-57'912,"3"0"0,3-8-912,-3 43 246,1 1-1,1-1 1,1 1 0,1 0 0,1 0 0,1 1 0,2-3-246,-6 15 67,1 1 1,0-1-1,0 2 0,0-1 1,1 1-1,0 0 0,0 0 1,0 1-1,1 0 0,0 0 1,0 1-1,0 0 0,1 0 1,-1 1-1,1 0 0,0 0 1,0 1-1,0 1 0,7-1-67,19-3 14,0 2 0,1 1 0,0 3 0,13 1-14,-31 0-4,1 0 0,-2 2 0,1 0 0,0 1 0,-1 0 0,0 1 0,0 2 0,0-1 0,-1 2 0,0 0 0,-1 1 0,0 1 0,-1 0 0,0 1 0,12 13 4,-15-14 12,-1 0 0,-1 1 0,0 1 0,0 0 0,-1 0 0,-1 0 0,0 1 0,-1 0 0,-1 1 0,0-1 1,-1 1-1,0 0 0,-1 0 0,-1 0 0,0 0 0,-2 1 0,1-1 0,-2 1 0,0 0-12,-1-9-87,1 0-1,-2 0 1,1 0-1,-1-1 1,0 1 0,0-1-1,-1 0 1,1 0-1,-2 0 1,1 0 0,0-1-1,-1 0 1,0 0-1,-1 0 1,1 0-1,-1-1 1,0 0 0,0 0-1,0-1 1,-6 3 87,-8 4-379,0 0 0,-1-2 0,0-1 0,0 0 0,-1-2 0,-3 0 379,-21 1-1697,0-2 0,0-2 0,-8-2 1697,-10 0-2777</inkml:trace>
  <inkml:trace contextRef="#ctx0" brushRef="#br0" timeOffset="1435.743">2261 472 15229,'-1'-1'2,"1"1"-1,-1 0 0,0-1 1,1 1-1,-1-1 1,1 0-1,-1 1 0,1-1 1,-1 1-1,1-1 0,0 0 1,-1 1-1,1-1 1,0 0-1,-1 1 0,1-1 1,0 0-1,0 0 0,0 1 1,-1-1-1,1 0 0,0 0 1,0 1-1,0-1 1,0 0-1,1 0 0,-1 1 1,0-1-1,0 0 0,0 0 1,1 1-1,-1-1 1,0 0-1,0 1 0,1-1 1,-1 0-1,1 1 0,-1-1 1,1 0-1,-1 1 0,1-1 1,-1 1-1,1-1 1,-1 1-1,1-1 0,0 1 1,-1 0-1,1-1 0,0 1 1,-1 0-1,1-1 0,0 1 1,0 0-1,-1 0 1,1 0-1,0-1 0,0 1-1,55-12 170,-42 10-171,274-43-1293,119-24-5855,-385 64 6791,5 0-365,1-1 0,-1-1 0,0-2 0,0-1-1,-1-1 1,9-6 723,-30 14 116,0-1 1,-1 0-1,1 0 0,-1-1 0,0 0 0,0 1 1,0-1-1,0-1 0,-1 1 0,0 0 0,0-1 1,0 0-1,-1 1 0,0-1 0,0 0 0,-1 0 1,1 0-1,-1-1-116,3-18 883,-2-1 0,0 1 1,-2-21-884,0 32 101,-1 7 665,-1 9 860,9 14-132,189 169 2235,-43-42-5414,-147-137 1168,1 0 0,-1 0 0,0 1-1,-1-1 1,0 1 0,0 1 0,0-1 0,-1 1 0,0-1-1,1 4 518,2 19-3309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8:58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1259 15217,'-29'46'21,"3"2"-1,1 1 1,3 1-1,2 1 1,2 0-1,-3 26-20,5-7 100,3 0 0,4 1 0,2 0 0,3 53-100,18 655-1939,-11-697 782,2 65-4418,-5-145 5129,0-2 353,0 0 0,0 0 0,0 1 0,0-1 0,0 0 0,0 1 0,0-1 0,0 0 0,0 1 0,0-1 0,0 0 0,0 0 0,0 1 0,0-1 0,0 0-1,1 1 1,-1-1 0,0 0 0,0 0 0,0 1 0,0-1 0,1 0 0,-1 0 0,0 1 0,0-1 0,0 0 0,1 0 0,-1 0 0,0 1 0,0-1 0,1 0 0,-1 0 0,0 0 0,0 0 0,1 0 93,3 0-1123</inkml:trace>
  <inkml:trace contextRef="#ctx0" brushRef="#br0" timeOffset="334.927">570 926 19554,'4'-2'9,"-1"0"1,0 0 0,1 0 0,-1 0-1,1 1 1,0-1 0,0 1-1,-1 0 1,1 0 0,0 0-1,0 1 1,0 0 0,0-1-1,0 1 1,0 0 0,0 1-1,0-1 1,2 1-10,12 3 65,0 1 1,-1 0-1,12 5-65,13 5 117,6-4-96,-1-2 1,1-3-1,1-1 0,24-2-21,50-4-581,21-7 581,-31-2-3156,29-9 3156,-97 11-1757,0-2-1,-1-2 0,-1-2 1,27-13 1757,-32 13-4917,-30 14 2119</inkml:trace>
  <inkml:trace contextRef="#ctx0" brushRef="#br0" timeOffset="663.061">325 2113 15113,'0'24'168,"8"-3"-20,15 3-20,20-5-28,5-9 4,9-4-48,9-6-4,4 0-52,5-4-8,1-8-328,7-7-448,5-7-404,0-3-488,-2-4-288,1-5-252,1-2-589,-5-3-307</inkml:trace>
  <inkml:trace contextRef="#ctx0" brushRef="#br0" timeOffset="995.12">0 250 15889,'0'5'-520,"12"-5"16,17 6 68,21 5 172,11-2 144,18-7 36,4-2-176,7 0-188,7-5 60,3-4-8,0-8-88,-2 3-260,2 2-360,-8 3-444,-7-1-768,-6 7-173,-1 3 297</inkml:trace>
  <inkml:trace contextRef="#ctx0" brushRef="#br0" timeOffset="996.12">1456 0 9429,'21'2'823,"-16"-1"-721,175 44 2101,-148-36-1917,0 2 1,-1 2-1,0 1 1,14 9-287,-36-18-45,0 1 1,0 0-1,0 0 1,-1 0 0,1 1-1,-2 1 1,1-1-1,-1 1 1,0 1 0,-1-1-1,0 1 1,0 0-1,-1 0 1,0 1 0,-1 0-1,0 0 1,-1 0-1,1 0 1,-2 0 0,0 1-1,0-1 1,0 11 44,-2 72-2920,-2-46 163</inkml:trace>
  <inkml:trace contextRef="#ctx0" brushRef="#br0" timeOffset="1329.949">2423 2654 17042,'43'24'-252,"6"0"-128,6 4-229,4-7-251,6-7-188,1-6-308,8-8-356,-6 0-576,-3-5-1337</inkml:trace>
  <inkml:trace contextRef="#ctx0" brushRef="#br0" timeOffset="1668.108">2475 2035 19834,'57'40'283,"-32"-22"-305,1 0 1,1-1 0,0-2 0,1-1 0,25 9 21,-7-10-184,1-3 1,-1-2-1,1-2 1,1-2-1,-1-2 1,0-2-1,1-3 1,-1-1-1,4-3 184,4-2-1487,-1-2 0,0-3 0,8-5 1487,-8 0-6148,35-20 6148,-47 19-3234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10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2341 9829,'-3'0'-8,"0"0"1,0 0-1,0 1 1,0-1-1,0 1 0,0 0 1,0 0-1,0 0 1,0 0-1,0 1 0,0-1 1,1 1-1,-1 0 1,-2 1 7,4-1 23,0 0 0,0 0 0,1 1 1,-1-1-1,0 0 0,1 0 0,-1 0 1,1 1-1,0-1 0,0 0 0,0 0 1,0 1-1,0-1 0,0 0 0,0 0 1,1 1-1,-1-1 0,1 0 1,0 0-1,0 0 0,0 0 0,0 1-23,6 9 117,0 1-1,2-1 1,-1 0 0,1-1-1,1 0 1,0-1-1,1 0 1,0 0 0,7 4-117,-1-2 85,1 0 1,0 0-1,1-2 1,0 0-1,0-2 1,1 0-1,0-1 1,1 0-1,0-2 1,0-1-1,0 0 1,0-2 0,0 0-1,1-2 1,-1 0-1,1-1 1,-1-2-1,11-2-85,-14 1 36,-1-2-1,0 0 1,-1-1 0,1 0-1,-1-1 1,-1-1 0,0-1-1,0 0 1,0-1 0,-2-1-1,1 0 1,-2-1-1,0 0 1,0-1 0,-1 0-1,5-10-35,-3 4 72,0 0 0,-2-1 0,-1 0 0,0-1 0,-2 0 0,0 0 0,-2-1-1,0 0 1,-2 0 0,0 0 0,-2-1 0,0-7-72,-2 25 12,0-28 169,-1 0 1,-1 1 0,-5-20-182,4 41 33,0 0-1,0 0 0,-1 1 1,-1 0-1,0 0 1,0 0-1,-1 0 0,-1 1 1,0 0-1,0 1 0,-7-8-32,0 3-15,0 1 0,-1 1-1,0 0 1,-1 1-1,0 1 1,-1 0 0,0 1-1,0 1 1,-1 1 0,0 1-1,-1 0 1,1 1-1,-5 0 16,-8-1-86,1 2 0,-1 1 0,-1 2 0,1 1-1,0 1 1,0 2 0,-26 5 86,45-6-119,0 1-1,0 0 1,1 1 0,-1 0-1,1 1 1,0 0-1,0 1 1,1 0 0,-1 1-1,2 0 1,-1 0 0,1 1-1,0 0 1,0 1 0,1 0-1,0 1 1,-2 4 119,1 0-542,0 1 1,2 0-1,0 1 0,0 0 1,2 0-1,0 0 0,1 1 1,0-1-1,1 1 0,1 0 1,1 0-1,1 5 542,-1 43-2933</inkml:trace>
  <inkml:trace contextRef="#ctx0" brushRef="#br0" timeOffset="348.961">1046 862 14973,'-57'-5'-189,"57"28"662,-7 437-93,6 313 118,5-680-527,5 0 0,13 59 29,-16-120-104,2 0 1,1-1-1,1 0 1,1 0-1,2-2 0,2 1 1,0-2-1,2 0 1,9 11 103,-21-31-295,2-1 0,-1 1 0,1-1 0,0 0 0,1 0 0,-1-1 0,1 0 0,1 0 0,-1-1 0,1 0 0,0-1 0,0 0 0,0 0 0,1-1 0,-1 0 0,1 0 0,0-1 0,0-1 0,0 0 1,8 0 294,27 0-3001</inkml:trace>
  <inkml:trace contextRef="#ctx0" brushRef="#br0" timeOffset="698.486">2266 1144 16089,'-1'0'3,"0"0"-1,1 0 0,-1-1 0,0 1 0,0 0 0,0 0 1,0 0-1,0 0 0,0 0 0,0 0 0,1 0 0,-1 0 0,0 0 1,0 1-1,0-1 0,0 0 0,0 0 0,1 1 0,-1-1 1,0 1-1,0-1 0,0 1 0,1-1 0,-1 1 0,0-1 0,1 1 1,-1 0-1,0-1 0,1 1 0,-1 0 0,1-1 0,-1 2-2,-1 30 225,2-17-225,0 1024 2399,0-1000-2528,2-1 0,1 0 0,3 1 1,0-2-1,8 19 129,-9-38-78,1 0 0,1 0 1,0-1-1,2 0 0,0-1 0,1 1 1,0-2-1,1 0 0,1 0 0,0-1 1,1 0-1,3 1 78,-9-9-217,-1-1 0,1 0 0,0 0 0,0-1 0,0 0 1,1 0-1,0-1 0,0 0 0,0 0 0,0-1 0,0 0 0,0 0 0,0-1 1,1 0-1,-1 0 0,1-1 0,-1 0 0,1-1 0,-1 0 0,0 0 0,5-2 217,1-1-654,0 0-1,-1-1 1,0-1-1,0-1 1,0 1-1,-1-2 1,0 0-1,0 0 1,-1-1-1,0-1 1,-1 0-1,1-1 655,18-18-2324</inkml:trace>
  <inkml:trace contextRef="#ctx0" brushRef="#br0" timeOffset="1030.054">2121 2234 16373,'0'0'81,"13"-2"139,44-7 127,0-2 0,0-3 1,-2-2-1,46-20-347,-63 20-521,-1-1 0,-1-2 0,-1-2 0,17-14 521,-43 28-495,-3 2-423,1 0 1,1 0 0,-1 0 0,1 1-1,0 0 1,5-2 917,-6 6-3019</inkml:trace>
  <inkml:trace contextRef="#ctx0" brushRef="#br0" timeOffset="3317.776">3850 1487 2948,'37'-41'1266,"-23"27"-360,0-1 1,-1 0-1,-1-1 1,0-1-1,0-3-906,21-29 1537,-27 48 66,-1 12-1193,2 9-400,15 106 226,9 61-297,9-2-1,13 14 62,58 178-610,-91-304-3408,-18-72 1125,1-1 415</inkml:trace>
  <inkml:trace contextRef="#ctx0" brushRef="#br0" timeOffset="3653.982">3819 1422 12437,'-5'-7'-189,"-6"-12"1186,11 19-957,0-1 0,0 1-1,0-1 1,0 1-1,0-1 1,0 0 0,0 1-1,0-1 1,0 1-1,0-1 1,0 1 0,1-1-1,-1 1 1,0-1-1,0 1 1,1-1 0,-1 1-1,0-1 1,1 1 0,-1 0-1,0-1 1,1 1-1,-1-1 1,1 1 0,-1 0-1,1-1 1,-1 1-1,1 0 1,-1 0 0,1-1-1,-1 1 1,1 0-1,-1 0 1,1 0 0,-1 0-1,1 0-39,337-104 795,-68 23-1014,49-18-4091,-284 92 3080,-34 7 1080,-1 0 1,1 0 0,0-1 0,0 1-1,0 0 1,-1 0 0,1 0-1,0 0 1,0 0 0,0 0 0,-1 0-1,1 0 1,0 0 0,0 0-1,-1 1 1,1-1 0,0 0 0,0 1-1,-1-1 1,1 0 0,0 1-1,0-1 1,-1 1 0,1-1 0,-1 1-1,1-1 1,0 1 0,-1-1 0,1 1-1,-1 0 1,1-1 0,-1 1-1,0 0 1,1-1 149,-1 12-2551</inkml:trace>
  <inkml:trace contextRef="#ctx0" brushRef="#br0" timeOffset="4006.489">4180 1740 9993,'-43'21'578,"33"-17"-449,0 0 0,1 1-1,-1 0 1,1 0 0,1 1 0,-1 0 0,0 1-129,11-2 1448,9-2-906,15-3-265,-25 0-167,31-1-7,0-2 0,0-1 0,0-2-1,0-1 1,-1-1 0,0-2 0,0-1-103,67-29-1258,45-28 1258,-50 22-1417,-42 21 324,-22 9-1226,1 3 1,10-4 2318,-16 8-2937</inkml:trace>
  <inkml:trace contextRef="#ctx0" brushRef="#br0" timeOffset="4334.373">3504 582 13105,'-1'0'4,"1"-1"0,-1 0 0,1 0 0,-1 0 0,1 1 0,0-1 0,-1 0 0,1 0 0,0 0 0,0 0 0,-1 0 0,1 0 0,0 0 0,0 0 0,0 1 0,0-1 0,0 0-1,0 0 1,0 0 0,1 0 0,-1 0 0,0 0 0,0 0 0,1 0 0,-1 0 0,1 1 0,-1-1 0,0 0 0,1 0 0,0 0 0,-1 1 0,1-1 0,-1 0 0,1 1 0,0-1 0,0 0-4,36-7 394,-27 7-422,158-14-1337,103 6 1365,-139 13-6472,30 8 6472,-106-7-2289,-1-2 193</inkml:trace>
  <inkml:trace contextRef="#ctx0" brushRef="#br0" timeOffset="4335.373">4577 1 11489,'3'7'2,"9"3"6,0 0 0,1-1 0,0-1 0,1 0 0,6 2-8,17 10 25,76 43 887,103 39-912,-62-31 467,-150-69-437,0 0 0,1 0 0,-1 1 0,0-1 1,-1 1-1,1 0 0,0 0 0,-1 1 0,0-1 1,1 1-1,-1 0 0,-1 0 0,1 0 0,-1 0 1,1 0-1,-1 0 0,0 1 0,1 4-30,0 4-533,-1 1 0,0 0-1,-1-1 1,0 1 0,-2 12 533,1-10-750,0 23-1931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19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518 1849 10617,'-54'4'273,"0"3"0,-1 1 1,2 3-1,0 3 0,-3 2-273,55-15 13,-8 1 12,1 0 0,0 1 1,0 0-1,0 0 0,1 1 1,-1 0-1,-2 2-25,8-4 1,-1 0 0,1 1 0,0-1 0,0 0 0,0 1 0,0-1 0,0 1 0,0-1 0,1 1-1,0 0 1,-1 0 0,1-1 0,0 1 0,0 0 0,0 0 0,1 0 0,-1 0 0,1 1 0,0-1 0,0 0 0,0 2-1,-1 5-16,0 1-1,1 0 0,1 0 1,0 0-1,0 0 1,1 0-1,1 0 1,-1-1-1,2 1 1,-1-1-1,2 0 1,-1 0-1,1 0 1,1-1-1,0 0 0,4 5 17,-1-3 4,1 0-1,0-1 1,0 0 0,1-1-1,1 0 1,-1 0-1,1-2 1,1 1-1,0-2 1,0 1-1,8 1-3,0-1 26,1-1 0,0-2-1,1 0 1,-1-1 0,1-1-1,-1-1 1,2-2-26,11 1 28,-1-3 0,1 0-1,-1-3 1,0 0 0,0-3-1,-1 0 1,0-2 0,-1-2 0,26-14-28,-37 17 92,0-2 1,-1-1 0,-1 0 0,0-2 0,-1 0 0,-1-1 0,0 0-1,-1-2 1,-1 0 0,-1-1 0,0 0 0,-1-1 0,-1 0 0,8-21-93,-15 27 15,0-1 0,0 0 0,-2 0 1,0 0-1,0 0 0,-2-1 0,0 1 1,0-1-1,-2 1 0,0-1 0,0 1 1,-2 0-1,0-1 0,0 1 0,-2 1 1,0-1-1,0 0 0,-1 1 0,-1 0 1,-1 1-1,0-1 0,0 2 0,-11-13-15,5 8-16,0 1 0,-1 1-1,-1 0 1,0 1 0,-1 0-1,-1 2 1,0 0 0,0 1-1,-2 1 1,1 0 0,-1 2 0,0 0-1,-1 1 1,1 1 0,-1 1-1,-1 1 1,1 1 16,-1 1-63,0 2 0,-1 0 0,1 1 0,0 1 1,0 1-1,0 1 0,1 1 0,-1 1 0,1 1 0,1 0 0,-1 2 63,-10 6-248,0 2 0,1 1 0,1 1 0,0 1 0,2 2 0,-16 16 248,41-36-23,-51 47-1860,-14 21 1883,53-54-826,1 0-1,0 1 0,1 1 1,1 0-1,1 0 0,-7 18 827,4 8-2060</inkml:trace>
  <inkml:trace contextRef="#ctx0" brushRef="#br0" timeOffset="333.229">1209 812 12829,'-1'-2'30,"0"1"0,0-1-1,0 1 1,0 0 0,0-1-1,-1 1 1,1 0 0,-1 0-1,1 0 1,-1 0 0,1 0-1,-1 0 1,0 0 0,1 0-1,-1 1 1,0-1 0,0 1-1,1-1 1,-1 1 0,0 0-1,0-1 1,0 1-30,2 32 975,3 41-995,4 0 0,6 23 20,4 31-49,-6-18 58,3 35 38,6-1 1,9 11-48,-17-103-1267,3 0-1,2-1 1,4 6 1267,-15-42-405,0 0 0,1 0 0,1 0 0,0-1 0,1 0 0,1-1 0,0 0 0,0 0 0,1-1 0,1 0 0,0-1 0,10 7 405,-3-8-2170,-1-3 30</inkml:trace>
  <inkml:trace contextRef="#ctx0" brushRef="#br0" timeOffset="651.814">2383 1353 11301,'1'0'84,"0"0"0,0 0-1,0-1 1,1 1 0,-1 0 0,0 0 0,0 0 0,1 0-1,-1 0 1,0 0 0,0 1 0,0-1 0,0 0 0,1 1-1,-1-1 1,0 1 0,0-1 0,0 1 0,0-1-1,0 1 1,0 0 0,0-1 0,0 1 0,0 0 0,0 0-1,0 0 1,-1 0 0,1 0 0,0 0 0,0 1-84,23 34 309,1 13-237,-3 1 0,-1 1 0,-3 1 0,-2 1-1,0 12-71,16 100-1525,-6 7 1525,-9-57-1775,-11-69 685,-5-31-64,0-1-1,2 0 1,-1 0-1,2 0 1,0 0 0,2 3 1154,-1-4-1736</inkml:trace>
  <inkml:trace contextRef="#ctx0" brushRef="#br0" timeOffset="1001.169">2145 1380 10473,'-11'-25'134,"1"3"60,0 0-1,1 0 1,1 0-1,1-1 1,2 0 0,0-1-1,1 1 1,1-1-1,1-1-193,3 22 58,0-1 1,0 0-1,0 0 0,0 0 0,1 1 1,-1-1-1,1 0 0,0 1 0,0 0 0,0-1 1,1 1-1,-1 0 0,1 0 0,0 0 1,-1 1-1,1-1 0,1 0 0,-1 1 1,3-2-59,10-7 92,1 1 0,0 1 0,8-3-92,4 0 38,1 1-1,1 1 1,0 1-1,0 2 1,1 2 0,0 0-1,2 2-37,28 0 5,0 3 0,0 2-1,12 4-4,-39-1-56,0 1 0,0 1 0,-1 2-1,25 10 57,-41-13-1,-1 1-1,0 1 0,-1 1 1,0 0-1,0 1 0,-1 0 1,0 2-1,-1 0 0,12 13 2,-21-19 26,0 0-1,-1 0 1,0 1-1,0-1 1,0 1-1,-1 0 1,0 0-1,0 1 1,-1-1-1,0 1 1,0-1-1,-1 1 1,0-1-1,0 1 1,-1 0-1,0 0 1,-1-1-1,1 1 1,-1 0-1,-1-1 1,1 1-1,-4 7-25,0 1 18,-1 0-1,-1-1 0,-1 0 0,0 0 0,-1 0 0,0-1 0,-1 0 1,-1-1-1,-11 11-17,11-13-152,0-2 1,0 1 0,-1-2 0,0 1 0,-1-2 0,0 0-1,0 0 1,-1-1 0,1-1 0,-1 0 0,-1-1 0,-1 0 151,-8 1-1112,1-1 0,-1-2 1,0 0-1,-1-2 0,1-1 1,0 0-1,-2-2 1112,-21-6-3197</inkml:trace>
  <inkml:trace contextRef="#ctx0" brushRef="#br0" timeOffset="1356.1">1910 506 11353,'-1'-3'22,"1"0"0,0 0-1,0 0 1,1 0 0,-1 0 0,1 0 0,-1 0-1,1 0 1,0 1 0,0-1 0,0 0-1,0 0 1,1 1 0,-1-1 0,1 0 0,0 0-22,3-1 37,-1 0 1,1 1 0,1-1 0,-1 1 0,0 0 0,1 0-1,2 0-37,-8 3 0,23-11-2,1 2 0,0 1 0,0 0-1,0 2 1,1 1 0,0 1-1,0 1 3,53-2-2358,47 3 2358,-57 3-3657,0-4 0,27-6 3657,-49 1-1346</inkml:trace>
  <inkml:trace contextRef="#ctx0" brushRef="#br0" timeOffset="1702.078">2795 1 8641,'0'0'497,"7"3"5,70 26-78,2-3 0,24 2-424,98 33 290,-168-48-187,0 1 0,-2 1 1,1 1-1,26 20-103,-56-34-46,0-1-1,-1 1 0,1 0 1,0-1-1,-1 1 1,1 0-1,-1 0 1,1 0-1,-1 0 1,0 1-1,0-1 1,0 0-1,0 0 1,-1 1-1,1-1 1,0 1-1,-1-1 1,0 0-1,1 1 1,-1-1-1,0 1 0,0-1 1,-1 1-1,1-1 1,-1 2 46,1 8-1391,0 2-1113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19:19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53 627 6041,'-43'-19'3527,"43"18"-3471,-1 1 1,0-1 0,1 1-1,-1 0 1,0-1 0,1 1 0,-1-1-1,1 0 1,-1 1 0,1-1-1,0 1 1,-1-1 0,1 0 0,-1 0-1,1 1 1,0-1 0,0 0 0,-1 1-1,1-1 1,0 0 0,0 0-1,0 1 1,0-1 0,0 0 0,0 0-1,0 1 1,0-1 0,0 0-1,0 0 1,1 1 0,-1-1 0,0 0-1,0 0 1,1 1 0,-1-1-1,0 0 1,1 1 0,-1-1 0,1 0-1,-1 1 1,1-1 0,-1 1-1,1-1 1,-1 1 0,1-1 0,-1 1-1,1-1 1,0 1 0,-1 0-1,1-1 1,0 1 0,0 0 0,-1-1-1,1 1 1,0 0 0,0 0-1,0 0-56,22-11 114,2 1 0,-1 2-1,1 0 1,1 2-1,-1 0 1,1 2-1,22-1-113,11-3 36,51-9-260,362-45-5388,-428 59 3117,-7 3-389</inkml:trace>
  <inkml:trace contextRef="#ctx0" brushRef="#br0" timeOffset="347.781">291 204 14573,'-1'-2'6,"1"0"-1,0 0 0,0 1 0,0-1 1,0 0-1,1 0 0,-1 0 0,0 0 1,1 1-1,0-1 0,-1 0 0,1 0 1,0 1-1,0-1 0,0 0 0,0 1 1,0-1-1,0 1 0,0-1 0,1 0-5,1 1 19,0-1-1,0 0 0,1 1 0,-1 0 0,0 0 0,1 0 1,-1 0-1,1 1 0,1-1-18,8-1 23,321-47 30,-159 26-3955,86-26 3902,-201 37-5700,54-4 5700,-73 11-2456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03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902 250 6333,'28'-18'179,"-17"11"290,0 0-1,0-1 1,-1 0 0,0-1-1,0 0 1,7-9-469,-15 16 40,-1 0 1,0 0 0,0 0-1,0 0 1,0-1 0,0 1-1,0 0 1,0-1-1,0 1 1,-1 0 0,0-1-1,1 1 1,-1-1 0,0 1-1,0-1 1,0 1-1,0-1 1,-1 1 0,1 0-1,-1-1 1,0 1 0,1 0-1,-1-1 1,0 1-1,0 0 1,0 0 0,-1 0-1,1-1 1,0 1 0,-1 1-1,0-1 1,1 0 0,-1 0-1,0 1 1,0-1-1,0 1 1,0-1 0,-1 0-41,-9-7 69,-1 1 1,0 0-1,0 1 0,0 0 1,-1 1-1,0 1 1,0 0-1,0 1 1,0 0-1,-11-1-69,-16-1 83,-1 2 0,0 2 0,-8 1-83,28 1-10,1 0-1,-1 1 1,0 1-1,0 1 1,0 1-1,1 1 1,0 1 0,0 1-1,-16 7 11,16-4-7,0 2 0,1 0 0,1 1 0,0 2 0,0-1 0,2 2 0,0 0 0,0 2 0,2-1 0,0 2 0,1 0 0,1 1 0,1 0 0,-1 5 7,-9 21-25,2 0 1,3 2-1,1-1 0,3 2 1,2 0-1,2 1 0,-2 38 25,1 74-188,9 122 188,3-127-40,-2-45 99,1 96-81,-9 1 1,-14 47 21,13-187-98,3 0 1,2 10 97,4-78 7,1-1-1,-1 1 1,0-1 0,0 1-1,1 0 1,-1-1-1,0 1 1,1-1 0,-1 1-1,1-1 1,-1 0 0,1 1-1,-1-1 1,1 1 0,-1-1-1,1 0 1,-1 1-1,1-1 1,0 0 0,-1 0-1,1 1 1,-1-1 0,1 0-1,0 0 1,-1 0 0,1 0-1,0 0 1,-1 0-1,1 0 1,0 0 0,0 0-7,27 0 197,-20 0-125,70-5 94,1-4 0,-1-3 0,-1-3-1,42-16-165,112-21-1129,-199 46 461,10-2-879,-14 6-2324,-20 2 1785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01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2 336 13417,'-1'-3'38,"1"0"1,-1-1-1,1 1 0,0 0 0,0 0 1,0-1-1,1 1 0,-1 0 0,1 0 0,0 0 1,-1 0-1,2 0 0,-1 0 0,0 0 1,0 0-1,1 0 0,0 0 0,0 1 1,-1-1-1,1 0 0,1 1 0,-1 0 0,0-1 1,1 1-1,-1 0 0,1 0 0,-1 1 1,1-1-1,0 0 0,1 1-38,93-47 666,2 4 0,2 5 1,2 5-1,1 3 0,31 0-666,-78 21-169,0 2-1,1 3 1,0 3-1,0 2 1,0 3-1,39 7 170,49 18-3278,-3 16-3462,-110-32 3784</inkml:trace>
  <inkml:trace contextRef="#ctx0" brushRef="#br0" timeOffset="468.794">795 172 13633,'-11'-5'34,"8"3"20,1 1 1,-1-1 0,0 1-1,1 0 1,-1 0 0,0 0-1,0 0 1,1 0 0,-1 1-1,-2-1-54,23 24 1290,42 39-803,15 8-487,-26-25 68,-1 2 0,32 43-68,-30-23 192,-3 3-1,-3 2 1,-3 2-1,9 29-191,1 17 78,-6 2 0,13 60-78,-32-71 77,-5 0 0,-4 2 0,-5 0-1,-6 0 1,-6 94-77,-1-175 118,-2 0 0,0 0 0,-2 0 0,-2 0 0,0-1 0,-2 0 0,-2 0 0,-1-1 0,-1-1 0,-3 4-118,9-20 52,-1-1-1,0 1 1,0-1 0,-1-1 0,-1 0-1,0 0 1,0-1 0,-1 0 0,0-1 0,-1 0-1,0-1 1,-1 0 0,1-1 0,-2 0-1,1-1 1,0 0 0,-1-2 0,0 1-1,-1-2 1,1 0 0,0 0 0,-1-1-1,-1-1-51,0-1 0,0-1 0,0 0 0,0-1 0,0-1 0,0 0 0,0-1 0,1-1-1,0 0 1,0-2 0,0 1 0,1-2 0,0 0 0,0 0 0,1-1 0,-12-11-1,0-2-55,2-1 0,0-1 0,1-1 0,2-1 0,1-1 0,1 0 0,-5-12 56,18 30-209,0 1 0,1-2 0,0 1 0,1 0 0,0-1 0,1 1-1,0-1 1,0 0 0,1 0 0,0 1 0,1-1 0,0 0 0,1-7 209,0 14-115,0 1-1,0-1 1,0 1-1,1-1 1,-1 1-1,1-1 1,0 1-1,-1 0 1,1 0-1,0 0 1,0 0-1,1 0 1,-1 0-1,0 0 1,1 1-1,-1-1 1,0 1-1,1 0 1,2-1 115,53-21-1711,28 4-2203,-33 10 271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04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54 544 10073,'-4'-3'103,"-1"0"-1,1-1 1,1 1-1,-1-1 1,0 0 0,1 0-1,0 0 1,0-1 0,0 1-1,0-1 1,1 1-1,0-1 1,0 0 0,0 0-1,0 0 1,1 0 0,0 0-1,0 0 1,0 0-1,1-1 1,-1 1 0,1 0-1,1 0 1,-1-1-1,1 1-102,0 4 12,-1 0-1,1 0 0,0 0 1,-1 0-1,1 1 0,0-1 0,0 0 1,0 0-1,0 1 0,0-1 0,0 1 1,0-1-1,0 1 0,0-1 0,0 1 1,0-1-1,1 1 0,-1 0 0,0 0 1,0-1-1,0 1 0,0 0 1,0 0-1,1 0-11,36-1 58,-28 0-18,309-1-57,-198 4-822,1-4-1,54-11 840,-132 7-2429,1 3 0,0 2 2429,-3 1-2593</inkml:trace>
  <inkml:trace contextRef="#ctx0" brushRef="#br0" timeOffset="344.372">1257 48 11481,'-58'-47'1011,"80"65"-763,1-1-1,1 0 0,0-2 1,17 7-248,32 21 273,294 180 17,-358-216-250,-7 11-7295,-6-7 3257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06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1 136 10757,'0'0'27,"1"-1"1,-1 0-1,0 0 0,1 1 0,-1-1 1,0 0-1,1 1 0,-1-1 1,1 0-1,0 1 0,-1-1 1,1 1-1,-1-1 0,1 1 0,0-1 1,-1 1-1,1 0 0,0-1 1,0 1-1,-1 0 0,1-1 1,0 1-1,0 0 0,0 0 0,-1 0 1,1 0-1,0 0 0,0 0 1,0 0-1,0 0-27,36-2 109,-22 2 8,203-22 815,24-14-932,14-1-2218,-136 18-3386,-86 12 2540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06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 14401,'0'-31'-36,"6"14"16,7 10 0,13 3 16,5-4-12,13-1 4,9 1-32,2-3-32,4 2-268,1 1-396,-1-1-312,0 6-180,-4 3-164,-1 0-848,-2 0-1237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09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1409 39 5164,'-3'-15'8721,"-1"5"-7879,-1 8-819,-1 0 0,0 0-1,1 0 1,-1 0 0,0 1-1,0 0 1,0 0 0,0 1-1,0-1 1,0 1 0,0 1-1,0-1 1,0 1 0,0 0-1,0 0 1,0 1-23,-32 12-24,0 2 0,1 2 0,1 2 0,1 1 1,-15 12 23,-56 46-116,1 7 116,87-70-2,-5 4-3,1 2-1,1 1 0,1 1 1,1 1-1,1 0 0,1 1 1,2 1-1,1 1 0,0 0 1,3 1-1,-6 19 6,-3 20-13,2 1 0,4 1 0,3 0 0,0 39 13,6-43 45,3 0 0,3 0 0,3 0 1,3 0-1,2-1 0,3 0 0,5 4-45,302 983 247,-265-883-253,-34-101-13,-3 1-1,-4 1 0,-2 0 1,-3 1-1,-3 0 1,-4 16 19,-1-70-11,2 36-14,-3 1-1,-2 0 0,-3 0 1,-1-1-1,-14 43 26,5-46 16,-2-1 0,-3 0-1,-2-1 1,-1-2 0,-3 0 0,-2-2 0,-1-1-1,-3-2 1,-1-1 0,-2-1 0,-2-2 0,-1-2-1,-24 16-15,-5 1 75,-2-4 0,-2-2-1,-2-3 1,-2-4 0,-2-3-1,-24 5-74,98-39-275,-16 4 430,7-4-3306,13-2 1949,0 0-506,0 0-883,0 0-922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12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53 658 7161,'-4'-1'133,"2"2"59,1-1-1,-1 0 1,0-1 0,0 1-1,1 0 1,-1 0 0,0-1-1,1 1 1,-1-1 0,0 1 0,1-1-1,-1 0 1,1 0 0,-1 0-1,1 0 1,-1 0 0,1 0 0,0 0-1,-1 0 1,1 0 0,-1-2-192,4 8 58,1 0 0,0 0 0,-1-1 0,1 1 0,1-1 1,-1 0-1,1 0 0,-1 0 0,1-1 0,0 1 0,1-1 0,-1 0 1,2 1-59,10 8 86,1 0 1,0-1 0,13 5-87,-9-6 132,1-1 0,0-1 0,0 0 1,1-2-1,0-1 0,0-1 0,0-1 0,1 0 1,-1-2-1,1-1 0,19-2-132,-34 0 41,-1 0 0,1-1 0,0 0 0,-1 0 0,0 0 0,0-1 0,0-1 0,0 1 0,-1-1 0,1 0 0,-1-1 0,0 0 0,-1 0 0,0 0 0,0-1 0,0 0 0,-1 0 0,0-1 0,0 1 0,-1-1 0,0 0 0,0-1 0,-1 1 1,0 0-1,0-1 0,-1 0 0,0 1 0,-1-1 0,0 0 0,0 0 0,-1 0 0,0-4-41,0 8-6,0-51 201,-2 1-1,-6-29-194,5 64 44,-1 0 0,-1 1 0,-1-1 0,-1 1 0,0 1 0,-1-1 0,-1 1 0,-10-14-44,7 14-27,-1 1 1,0 1-1,-1 0 0,-1 0 1,0 1-1,-1 1 0,-1 1 1,0 0-1,-1 2 0,-2-1 27,8 5-136,0 1-1,0 0 1,0 1-1,-1 1 0,0 0 1,0 1-1,0 0 1,0 1-1,0 0 1,-1 1-1,1 1 1,-1 0-1,1 1 1,0 0-1,0 1 1,-9 2 136,14-1-209,1 0 0,0 1 0,0 0 1,0 0-1,0 0 0,1 1 0,-1 0 1,1 0-1,1 0 0,-1 1 0,1 0 1,0 0-1,0 0 0,0 1 0,1 0 1,0 0-1,1 0 0,-1 0 0,1 1 1,1-1-1,-2 4 209,-11 46-3366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14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187 1104 364</inkml:trace>
  <inkml:trace contextRef="#ctx0" brushRef="#br0" timeOffset="518.571">280 169 10285,'-14'-34'828,"-4"-8"608,-1 0 0,-8-9-1436,22 111 482,11 66-387,6-1 0,27 119-95,-16-106 14,-19-115-31,2 16-35,1 0 1,12 32 51,-16-62 10,-1 0 1,2-1-1,-1 1 1,1-1 0,1 0-1,-1 0 1,2 0-1,-1-1 1,1 0-1,0 0 1,0 0 0,0-1-1,1 0 1,7 5-11,-6-8-28,-1 0 1,0 0 0,1-1 0,0 0-1,0 0 1,0 0 0,0-1-1,0-1 1,0 1 0,0-1 0,0-1-1,0 1 1,-1-2 0,1 1-1,0-1 1,0 0 0,0 0 0,-1-1-1,0 0 1,1 0 0,-1-1-1,0 0 1,0-1 0,-1 1 0,3-3 27,62-58-2245,7-13 2245,39-37-5423,-84 86 2294</inkml:trace>
  <inkml:trace contextRef="#ctx0" brushRef="#br0" timeOffset="848.393">30 610 13105,'-29'-17'-248,"30"10"350,18 2 106,115-14 374,7-7-582,-24-4-3657,-93 24 1256,2 3-1086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20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1319 14833,'0'-6'-288,"0"6"88,5 0-212,7 0-268,2 0-424,3 0-384,2 0-248,-3 0-700,-3 0-185</inkml:trace>
  <inkml:trace contextRef="#ctx0" brushRef="#br0" timeOffset="330.279">743 1371 13009,'7'7'131,"-1"0"1,1 0-1,0-1 0,0 0 0,1 0 0,0 0 1,2 0-132,5 5 122,-4-2-13,1 0 0,0 0 0,0-1 0,1-1 0,0 0 0,0 0 0,1-2 0,0 1 0,0-2 0,0 0 0,1-1 0,-1 0 0,1-1 0,0-1 0,-1 0 0,1-1 0,10-1-109,-18-1 70,0 0 0,0-1 0,0 1 0,-1-1 0,1-1 0,-1 1 1,1-1-1,-1-1 0,0 1 0,-1-1 0,1 0 0,-1 0 0,0 0 0,0-1 0,-1 0 1,0 0-1,0 0 0,2-5-70,9-14 21,-2-1 0,-1 0 1,-1-1-1,-1-2-21,2-14-75,-2 0-1,-2 0 0,-2-1 1,-2 0-1,-2-1 0,-1 1 1,-4-9 75,3 43-74,-1-1 1,0 1-1,0 0 1,-1 0-1,-1 0 1,0 0-1,0 0 1,-1 1-1,0-1 1,-1 1 0,0 0-1,0 0 1,-3-2 73,4 5-104,-1 1 1,0-1 0,0 1-1,-1 0 1,0 0-1,0 1 1,0-1 0,0 1-1,-1 0 1,1 1 0,-1 0-1,0 0 1,0 0 0,0 1-1,0 0 1,-1 1 0,1-1-1,-4 1 104,-3 0-141,1 0 0,0 2 0,-1-1 0,1 1 0,0 1 0,0 1 0,0 0 0,0 0 0,0 1 0,0 1 0,-9 5 141,6-2-297,1 1 0,1 1-1,0 1 1,0 0 0,1 0-1,0 1 1,1 1 0,-9 12 297,7-10-681,2 1 0,0 1 0,1 0 0,0 1 0,1-1-1,2 2 1,-2 4 681,-4 27-2792</inkml:trace>
  <inkml:trace contextRef="#ctx0" brushRef="#br0" timeOffset="661.036">1342 10 13349,'-19'-10'265,"18"10"-220,1 0 1,-1 0 0,1 0-1,-1 0 1,1 1-1,-1-1 1,1 0 0,-1 0-1,1 0 1,0 0-1,-1 1 1,1-1 0,-1 0-1,1 0 1,0 1 0,-1-1-1,1 0 1,0 0-1,-1 1 1,1-1 0,0 1-1,0-1 1,-1 0 0,1 1-1,0-1 1,0 0-1,-1 1-45,-4 41 1696,5-30-2070,-3 235 909,11 1-1,10-1 0,27 102-534,-24-193 78,11 70 85,-23-182-886,2-1 0,1 0 0,3-1 0,2 2 723,-14-37-307,1 1-1,-1-1 1,2 0 0,-1 0-1,1 0 1,0 0-1,0-1 1,4 4 307,-6-7-370,1-1-1,-1 1 1,0-1 0,1 0 0,-1 0-1,1 0 1,0 0 0,0-1 0,0 0 0,0 1-1,0-1 1,0-1 0,0 1 0,0 0 0,0-1-1,0 0 1,0 0 0,3-1 370,24-3-3792</inkml:trace>
  <inkml:trace contextRef="#ctx0" brushRef="#br0" timeOffset="1011.709">2413 288 16706,'-15'430'2941,"0"-120"-2723,15 46-218,1-342-3,1 0 0,0 0-1,0 0 1,2 0 0,0 0 0,0-1-1,1 0 1,1 0 0,0 0 0,1 0-1,0-1 1,1-1 0,2 3 3,-3-5-146,0-2-1,0 1 1,1-1 0,0 0 0,0 0 0,0-1-1,1 0 1,0-1 0,0 1 0,1-2 0,-1 0 0,1 0-1,0 0 1,0-1 0,0-1 0,0 0 0,10 1 146,1-2-633,0-1 0,-1 0 0,1-2 0,0 0 0,-1-1 0,1-2 0,-1 0 0,0-1 0,0 0 0,-1-2 0,0-1 0,0 0 0,-1-1 0,0-1 0,-1-1 0,0 0 0,-1-1 1,13-14 632,9-11-3249</inkml:trace>
  <inkml:trace contextRef="#ctx0" brushRef="#br0" timeOffset="1347.739">2492 1103 15529,'0'-12'592,"0"2"373,14 1 223,9-3-384,11-2-444,4 0-196,4-6-112,4 3 0,1 2-4,5-2-48,-1 0-264,-6 0-508,4 3-300,-4 0-217,1 0-191,-4 0-376,-1 2-968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18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1034 13597,'2'-4'1087,"2"12"-447,10 31-289,13 57-429,56 407 189,-2-7-2160,-74-448 1391,-5-33-187,0-1 0,1 1 0,1 0 1,0-1-1,3 7 845,-2-17-3953,-5-2 1669</inkml:trace>
  <inkml:trace contextRef="#ctx0" brushRef="#br0" timeOffset="350.092">41 1309 12833,'0'-16'60,"-1"11"83,0 0 0,1 0-1,0 0 1,0 0 0,0 0 0,1 0 0,-1 0-1,1 0 1,0 0 0,1 0 0,-1 0 0,1 0-1,0 1 1,0-1 0,1 1 0,-1-1 0,1 1-1,0 0 1,0 0 0,0 0 0,1 0 0,-1 1-1,1-1-142,18-12 108,-1 0 0,2 2-1,0 0 1,1 1 0,4 0-108,127-49 369,-145 58-367,138-43-1912,3 6-1,44-1 1911,-129 28-333,2 7-2528,-39 6-3021,-28 1 4044</inkml:trace>
  <inkml:trace contextRef="#ctx0" brushRef="#br0" timeOffset="679.839">260 1793 12645,'0'0'360,"17"0"530,98-4-457,0-6-1,-1-4 1,0-6 0,-2-4-1,94-35-432,-171 46-542,16-4-621,-16 12-3965,-30 5 1880</inkml:trace>
  <inkml:trace contextRef="#ctx0" brushRef="#br0" timeOffset="1188.821">1 495 10917,'0'-2'26,"1"1"-1,-1-1 1,1 1 0,0-1-1,0 1 1,0-1 0,0 1-1,0 0 1,0-1 0,0 1-1,0 0 1,0 0 0,1 0-1,-1 0 1,0 0 0,1 0-1,-1 0 1,1 0 0,-1 1-1,1-1 1,0 0 0,-1 1-1,1-1 1,0 1 0,1 0-26,57-14 1001,-39 10-800,81-22-210,-22 5-1829,49-5 1838,-99 22-2070,-1 1-1,1 2 1,23 1 2070,-16 4-2635</inkml:trace>
  <inkml:trace contextRef="#ctx0" brushRef="#br0" timeOffset="1537.179">926 9 11029,'1'-1'0,"-1"0"-1,0 1 1,1-1-1,-1 1 1,1-1-1,-1 1 1,1-1-1,-1 1 1,1-1-1,-1 1 1,1-1 0,0 1-1,-1 0 1,1-1-1,-1 1 1,1 0-1,0 0 1,-1 0-1,1-1 1,0 1-1,0 0 1,-1 0-1,1 0 1,0 0 0,-1 0-1,1 0 1,0 0-1,0 0 1,-1 0-1,1 1 1,0-1-1,-1 0 1,2 1 0,29 10-21,-20-6 20,60 26-56,-1 2 0,-2 4 1,13 11 56,-68-40-520,-1 1 0,1 0 1,-2 0-1,1 1 1,-2 1-1,1 0 1,-1 0-1,-1 1 0,0 1 1,4 8 519,2 7-1978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22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 14029,'0'-2'37,"1"1"-1,-1-1 0,1 0 1,0 0-1,0 0 0,0 1 1,0-1-1,0 1 0,0-1 1,0 1-1,0-1 0,1 1 1,-1-1-1,1 1 0,-1 0 1,1 0-1,-1 0 0,1 0 1,0 0-1,-1 0 0,1 0 1,0 1-1,0-1 0,0 0 1,0 1-1,1-1-36,64-14 579,-47 12-682,86-18-285,136-30-1031,-83 10-7704,-146 38 6491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03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2 354 4092,'-1'-42'1103,"1"-1"-1,2 1 0,2-1 1,2 1-1,9-33-1102,-2 10 2160,-13 64-1893,0 1-84,0 0-55,0 0-66,0 0-80,0 25 20,0 88-14,0 133-102,-21 140 114,16-344-21,2-1-1,3 1 1,0 0 0,3 2 21,-2-41 7,0 0 0,0 0 0,1-1 0,-1 1 0,0 0 0,1-1 0,0 1 0,-1-1 0,1 0-1,0 0 1,0 0 0,1 0 0,-1 0 0,0 0 0,1 0 0,-1 0 0,1-1 0,-1 0 0,1 1 0,2 0-7,66 24 190,-49-19-184,307 93 11,-245-76-10,-63-19-145,-1 0-1,1-2 0,0 0 1,1-1-1,-1-1 0,0-1 1,21-3 138,-41 3-157,0 0 0,1 0-1,-1-1 1,0 1 0,0 0 0,1-1 0,-1 1 0,0-1 0,0 0 0,0 1 0,1-1 0,-1 0-1,0 0 1,0 1 0,0-1 0,-1 0 0,1 0 0,0 0 0,0 0 0,0 0 0,-1 0 0,1-1-1,0 1 1,-1 0 0,1 0 0,-1 0 0,1-2 157,3-7-2740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23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3 357 15233,'-2'-8'-47,"2"-25"431,0 32-341,1 0 0,-1 0 0,1 0-1,-1 0 1,1 0 0,0 0 0,0 0 0,-1 0 0,1 0 0,0 0 0,0 0 0,0 0 0,0 1-1,0-1 1,0 0 0,0 1 0,0-1 0,0 1 0,0-1 0,0 1 0,1-1 0,-1 1 0,0 0-1,0 0 1,0-1 0,1 1 0,0 0-43,145-17 1211,2-1-562,42-14-649,-141 20-816,0-1 0,-1-3 0,-1-1 0,-1-3 0,34-20 816,-52 25-1752,-2-1-1,0-2 1,-1-1-1,5-5 1753,-9 5-4242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2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1083 1212 11685,'0'-3'86,"-1"1"0,0 0 0,0-1-1,0 1 1,0 0 0,0 0 0,0 0 0,0 0-1,-1 0 1,1 0 0,-1 0 0,1 0 0,-1 1 0,0-1-1,0 0 1,0 1 0,1 0 0,-2-1 0,1 1-1,0 0 1,0 0-86,-52-25 341,51 25-280,-16-7-24,0 0-1,-1 2 1,1 0-1,-1 1 0,0 2 1,0 0-1,-1 0 1,1 2-1,-1 1 0,1 0 1,0 2-1,-1 0 1,1 2-1,0 0 0,0 1 1,1 0-1,-1 2 1,-10 6-37,-15 11 23,1 3 1,1 1 0,2 2-1,1 2 1,1 2 0,2 1-1,1 2 1,2 2-1,2 0 1,2 3 0,1 0-1,2 2 1,-7 20-24,16-22 73,3 1-1,1 1 1,2 1 0,2-1 0,2 2-1,2-1 1,2 4-73,-2 104 122,8 69-122,-1-156 25,6 58 25,6 0-1,4-1 0,7-1 1,4-1-1,21 45-49,79 202 79,24 13-79,-44-112-12,-87-219 93,-4 1 1,-1 0-1,-2 2 0,-3-1 0,-2 2 1,-3-1-1,0 37-81,-7-21 179,-2 1 1,-6 18-180,4-56 53,-1 0-1,-2 0 1,-1-1-1,-2 0 1,-13 27-53,-2-4 195,-2-2-1,-2-2 1,-2 0 0,-3-2 0,-2-2-1,-1-1 1,-3-2 0,-1-2 0,-7 2-195,37-32-194,-33 22 286,43-31-453,-1-1 0,0 0 0,1 0 0,-1 0-1,0 0 1,0 0 0,0 0 0,1-1 0,-1 0 0,-1 1 361,1-26-6406,3 10 3039</inkml:trace>
  <inkml:trace contextRef="#ctx0" brushRef="#br0" timeOffset="1103.03">2926 3245 9805,'-1'-1'75,"0"1"1,-1-1-1,1 0 1,0 1-1,0-1 1,-1 1-1,1-1 0,0 1 1,-1 0-1,1-1 1,0 1-1,-1 0 1,1 0-1,-1 0 1,1 0-1,0 0 0,-1 0 1,1 0-1,0 1 1,-1-1-1,0 1-75,2 0 50,0 1-1,0-1 0,0 1 1,0-1-1,0 1 0,0-1 1,0 1-1,1-1 1,-1 1-1,1-1 0,-1 1 1,1-1-1,-1 1 0,1-1 1,0 0-1,0 0 0,0 1 1,-1-1-1,1 0 0,1 0 1,0 1-50,13 21 123,2-1 0,1-1 0,1-1 0,1 0 0,0-2 0,1 0 0,18 11-123,-22-18 67,-1-2 0,2 1 0,-1-2 0,1 0 0,0-1 1,1-1-1,-1-1 0,1-1 0,0 0 0,1-1 0,9-1-67,4 0 46,1-3 1,0 0-1,0-2 0,10-4-46,-30 5 74,-1-1 0,-1 0 0,1-1 1,0-1-1,-1 0 0,0-1 0,0 0 0,-1-1 0,1 0 1,-1 0-1,-1-1 0,6-6-74,-11 8 34,-1 0 0,1 0 0,-1-1 0,-1 1 1,0-1-1,0 0 0,0 0 0,0 0 0,-1 0 0,-1-1 0,1 1 0,-1 0 0,0-1 0,-1 1 0,0-1 1,0-5-35,-1-14 92,-2 1 1,0 0-1,-2 0 0,-2-5-92,0 5-8,-1 0 0,-1 0 0,-1 1 0,-1 0 0,-1 1 0,-1 1 0,-2-1 0,0 2 0,-1 0 0,-14-12 8,19 22-89,-1 0-1,0 1 1,0 0 0,-2 1 0,1 1-1,-1 0 1,0 1 0,-1 0 0,0 1 0,0 1-1,-1 1 1,0 0 0,0 1 0,0 0-1,0 1 1,0 1 0,-1 1 0,-1 0 89,10 1-178,0 0 1,0 0 0,-1 1 0,1 0 0,0 0-1,0 1 1,0 0 0,0 0 0,0 1 0,0 0-1,1 1 1,-1-1 0,1 2 0,0-1 0,0 1-1,1 0 1,-1 0 0,1 1 0,0-1 0,1 1-1,-1 1 1,1-1 0,1 1 0,-1 0 0,1 0-1,0 1 1,-2 5 177,-2 4-1470,1 1-1,1-1 1,-3 14 1470,-5 18-3149</inkml:trace>
  <inkml:trace contextRef="#ctx0" brushRef="#br0" timeOffset="1452.036">3783 2025 13269,'-5'-4'82,"0"-1"0,0 0 0,-1 1-1,0 0 1,0 1 0,0-1 0,0 1 0,0 0-1,-1 1 1,-2-1-82,8 10 246,-1 1-1,2 0 1,-1 0-1,1 0 1,0-1-1,1 1 0,0 3-245,16 92 164,6 0 0,16 42-164,-15-56 48,6 16-193,5 0 1,4-2-1,5-3 1,4-1-1,15 17 145,-7-10-1187,6 10-3500,-54-95 1970,-6-15 826</inkml:trace>
  <inkml:trace contextRef="#ctx0" brushRef="#br0" timeOffset="1804.633">4691 2498 11081,'2'0'45,"1"1"0,-1-1 0,0 1-1,0 0 1,0 0 0,0 0 0,0 0 0,0 0 0,0 1 0,0-1 0,0 0-1,-1 1 1,1 0 0,0-1 0,-1 1 0,1 0 0,-1 0 0,0 0-1,0 0 1,1 1-45,25 51 275,-19-36-135,13 35-319,-2 2 0,-2 0 1,-3 1-1,-2 1 0,-2 8 179,-3-26-402,0 17-1585,-2-1 0,-2 2 0,-4 10 1987,1-44-1157,0 7-650</inkml:trace>
  <inkml:trace contextRef="#ctx0" brushRef="#br0" timeOffset="2137.444">4591 2408 12465,'0'-6'-17,"0"-17"141,0 0 0,2 0-1,4-20-123,-4 35 84,0-1-1,1 1 0,0 0 0,0 0 1,1 0-1,0 1 0,0-1 1,1 1-1,0 0 0,1 0 0,5-6-83,5-2 27,0 0 0,2 1 0,-1 1 0,1 1 0,1 0 0,0 1 0,1 1 0,0 1 0,1 1 0,0 1 0,0 1 0,0 0 0,1 2 0,-1 0 0,1 2 1,0 0-1,8 1-27,-12 1-3,1 1 1,-1 0 0,0 2 0,0 0 0,0 1 0,0 0 0,-1 2 0,1 0 0,-1 1 0,-1 0-1,1 2 1,-1 0 0,-1 1 0,0 0 0,0 1 0,-1 1 0,-1 0 0,1 1 0,-2 1 0,10 13 2,-15-18 24,-1 1 0,-1-1 0,0 1 0,0 0 1,-1 0-1,0 0 0,-1 1 0,0-1 0,-1 1 0,0 0 1,-1 0-1,0 0 0,0 0 0,-1 0 0,-1 0 1,0-1-1,0 1 0,-1 0 0,-2 4-24,0 1-61,-1-1-1,-1 0 1,-1 0-1,0-1 1,-1 0-1,0 0 1,-1-1-1,-1 0 1,0-1 0,0 0-1,-1 0 1,-12 8 61,1-1-137,-2-1-1,0-1 1,-1-1 0,0-1 0,-2-1 0,-23 8 137,30-14-535,0-2 0,0 0 0,-1-2 0,0 0 0,0-1 0,0-1 0,0-1 0,0-1 0,0-1 0,-1-1 535,-20-8-2408,1-9-458</inkml:trace>
  <inkml:trace contextRef="#ctx0" brushRef="#br0" timeOffset="2468.953">4309 1513 11841,'0'-3'62,"1"1"0,-1-1 0,1 0 0,0 1 0,0-1 0,0 1 0,1 0 0,-1-1 0,0 1-1,1 0 1,0 0 0,-1 0 0,1 0 0,0 0 0,0 0 0,0 0 0,0 0 0,0 1 0,1-1 0,-1 1 0,0 0 0,1 0 0,0 0-62,69-28 295,-50 21-293,39-13-241,0 2 0,1 3 0,1 3 0,13 1 239,90-5-2700,1 8-3562,-133 8 4229</inkml:trace>
  <inkml:trace contextRef="#ctx0" brushRef="#br0" timeOffset="2800.867">5142 900 10917,'31'-1'934,"-6"4"-625,0 1 0,0 2 1,0 0-1,8 6-309,6-1 13,-36-10-11,78 22 97,0 2 0,-1 5 0,57 31-99,-134-59-4,1 0 0,-1 0 0,0 0 0,-1 0 0,1 1 0,0 0 0,-1-1 0,1 1 0,-1 0 0,0 0 0,0 0 1,0 1-1,0-1 0,-1 0 0,1 1 0,-1-1 0,0 1 0,0 0 0,0-1 0,-1 1 0,1 0 4,-1 3-358,1 0-1,-1 0 1,-1 0-1,1 0 1,-1 0 0,0 0-1,-1-1 1,0 1 0,0 0-1,0-1 1,-2 3 358,-18 31-3534</inkml:trace>
  <inkml:trace contextRef="#ctx0" brushRef="#br0" timeOffset="5003.297">489 6072 11257,'-7'-12'1530,"15"32"-1188,14 33-418,0-5 53,-2 1 1,-2 0-1,-2 2 1,-3-1-1,-1 2 1,-2 10 22,3 46-265,-5 0 1,-5 53 264,-3-160 29,0-1 3,0 0 66,0-46 129,-4-29-98,-10-61-129,4 53 108,2-26-108,8-309 507,1 416-505,-1 1 0,1 0 1,0-1-1,0 1 1,0 0-1,0 0 0,0 0 1,0 0-1,1 0 1,-1 0-1,0 0 0,1 0 1,-1 0-1,0 0 1,1 1-1,-1-1 0,1 1 1,0-1-3,34-13 14,-31 12-18,12-3-47,0 0 1,0 1-1,1 0 0,-1 2 1,1 0-1,0 1 1,0 1-1,-1 0 0,1 2 1,9 1 50,-19-2 2,0 1-1,0 0 1,-1 0 0,1 0-1,0 1 1,-1 0 0,0 1 0,0-1-1,0 1 1,0 1 0,-1-1-1,1 1 1,-1 1 0,0-1 0,-1 1-1,1 0 1,-1 0 0,-1 0 0,1 1-1,-1 0 1,0 0 0,0 0-1,-1 0 1,0 1-2,0 3-17,-1 1 0,0-1 0,-1 1 0,0-1 0,-1 1 0,0-1 0,-1 1 0,0-1 0,-1 1 0,0-1 0,-1 1 0,-1-1 0,1 0 0,-3 2 17,-6 10-29,-1-1-1,-2-1 1,0-1-1,-1 0 1,-1 0-1,-4 1 30,8-8-111,0-1 0,-1-1-1,-1 0 1,0-1-1,0 0 1,-1-1 0,0-1-1,0-1 1,-5 1 111,11-5-410,0-1 0,0 0 0,0 0 0,0-1 0,0 0 0,0-1 0,0 0 1,0-1-1,0 0 0,0-1 0,0 0 0,0 0 0,0-1 0,1 0 0,-4-2 410,-8-5-1985</inkml:trace>
  <inkml:trace contextRef="#ctx0" brushRef="#br0" timeOffset="5417.599">1316 6948 12253,'-3'1'1303,"10"2"-482,25 5-195,41 6-447,-46-11 21,1-1 1,-1-2-1,25-2-200,-44 2 51,-1-1-1,1 0 1,-1-1 0,0 1 0,0-1 0,0-1-1,0 0 1,0 0 0,0 0 0,-1 0 0,0-1-1,1 0 1,-1-1 0,-1 0 0,1 1 0,4-6-51,-7 4 44,0 1 0,0-1 0,0 0 0,-1 0 0,0 0 0,0-1 0,-1 1 0,1-1 0,-1 1 0,-1 0 0,1-1 0,-1-2-44,0-10-67,0 0 0,-1 0 1,-3-13 66,3 27-5,0 0 1,-1 0 0,1 0-1,-1 0 1,0 1 0,-1-1-1,1 0 1,-1 1 0,0 0-1,0-1 1,0 1 0,0 0 0,-1 1-1,0-1 1,0 1 0,-3-3 4,0 1-89,-1 0 1,1 1 0,-1 0-1,0 0 1,-1 1-1,1 0 1,0 1 0,-1-1-1,0 2 1,0-1 88,-1 0-347,0 1 0,0 0 0,0 1 1,0 0-1,0 1 0,0-1 0,0 2 0,0 0 0,0 0 0,1 1 1,-1 0-1,1 0 0,-1 1 0,1 0 0,0 1 0,1 0 0,-1 1 1,-1 1 346,-17 26-2251,3 10-926</inkml:trace>
  <inkml:trace contextRef="#ctx0" brushRef="#br0" timeOffset="7936.251">1521 530 5545,'-12'-22'3006,"8"15"1095,7 26-2928,7 21-1261,2-1-1,11 24 89,-1-3-59,103 276 15,-54-153-61,-55-143 20,-11-30 51,-10-27-11,-12-32 142,-3 1 1,-16-27-98,-1-3 126,13 25-97,4-1-1,1 0 1,3-1 0,2-1 0,3-1 0,3 1 0,1-2 0,2-53-29,5 83 8,0-1 2,0 0 1,2 0-1,3-12-10,-3 32-5,0 0 1,0 0-1,1 0 1,1 0-1,-1 0 0,1 1 1,1-1-1,0 1 1,0 0-1,0 1 1,1-1-1,4-3 5,10-8 7,0 1 1,1 1-1,1 1 0,0 1 1,1 0-1,1 2 0,0 1 1,1 1-1,0 1 0,26-6-7,-7 4-7,-1 3 0,1 2 0,0 2 0,1 1 0,-1 3 0,13 2 7,-54-1 3,-1 0 0,1 0-1,-1 0 1,1 1 0,-1-1-1,0 1 1,1 0 0,-1-1-1,0 1 1,1 0-1,-1 1 1,0-1 0,0 0-1,0 1 1,0-1 0,0 1-1,0-1 1,0 1 0,-1 0-1,2 2-2,0 0 10,-1 0-1,0 0 1,0 0 0,-1 0-1,1 0 1,-1 1-1,0-1 1,0 1-1,0-1 1,-1 1-1,1 0-9,-1 13 30,0 0 0,-2 0 0,0 0 0,-1-1 0,-2 11-30,-2-3 6,0-1 0,-2 0-1,-1 0 1,0-1 0,-2 0 0,0-1 0,-2 0 0,-1-1 0,0 0 0,-1-2 0,-2 1-6,6-7-72,-1-1 1,0 0-1,0-1 1,-1 0-1,-1-1 1,0-1-1,0 0 1,-1-1-1,0-1 1,0 0-1,0-2 1,-1 1-1,0-2 1,0 0-1,-1-2 1,-8 1 71,1-2-601,-1-1 1,1-1-1,0-1 0,-1-1 1,1-2-1,0 0 0,1-2 1,-5-2 600,-15-5-1894,1 4-523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0:35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974 284 6917,'-7'-4'414,"1"0"1,0 1-1,-1-1 1,0 2-1,0-1 1,0 1-1,0 0 0,0 0 1,-7 0-415,29-8 2028,367-48-2070,-279 48-2773,51 5 2815,-154 4-32,0 1 0,1 0 0,-1 0 0,1 0 0,-1 0 0,0 0 0,1 0 0,-1 0 0,1 0 0,-1 0 0,1 0 0,-1 0 0,0 0-1,1 0 1,-1 1 0,0-1 0,1 0 0,-1 0 0,1 0 0,-1 1 0,0-1 0,1 0 0,-1 0 0,0 1 0,1-1 0,-1 0 0,0 0 0,0 1 0,1-1 0,-1 0 0,0 1-1,0-1 1,0 1 0,1-1 0,-1 0 0,0 1 0,0-1 0,0 0 0,0 1 0,0-1 0,0 1 0,0-1 0,0 1 0,0-1 0,0 0 0,0 1 0,0-1 0,0 1 32,0-1-35,-1 1-1,1 0 1,-1 0 0,1 0 0,-1-1 0,1 1 0,-1 0 0,1-1 0,-1 1 0,0-1 0,1 1 0,-1 0 0,0-1 0,1 1 0,-1-1 0,0 0 0,0 1 0,0-1 0,1 0 0,-1 1 0,0-1 0,0 0 0,0 0 0,0 0 35,-6 1 187,-1-1 1,1 0 0,-1-1-1,1 0 1,-1 0 0,1 0-1,0-1 1,0 0 0,-1-1-1,2 0 1,-1 0 0,0 0-1,0-1 1,1 0 0,0 0-1,0 0 1,0-1 0,0 0-1,1 0 1,0-1 0,0 1-1,0-1 1,1 0 0,0-1-1,0 0-187,2 5 20,1-1 0,-1 1 0,1-1 0,0 0-1,0 1 1,0-1 0,1 0 0,-1 0-1,1 0 1,-1 0 0,1 0 0,0 1 0,0-1-1,0 0 1,1 0 0,-1 0 0,1 0-1,-1 0 1,1 1 0,0-1 0,0 0-1,0 0 1,0 1 0,1-1 0,-1 1 0,1-1-1,0 1 1,0 0 0,-1 0 0,1-1-1,1 1 1,-1 1 0,0-1 0,0 0 0,1 0-1,-1 1 1,1 0 0,-1-1 0,1 1-1,0 0 1,-1 0 0,1 0 0,0 1 0,2-1-20,13-2-1,0 1 0,0 0 1,0 2-1,0 0 1,0 1-1,18 3 1,-25-2 9,0 0 0,0 1 0,0 0 0,0 1 0,-1 0 0,0 1 0,0 0 0,0 0-1,0 1 1,-1 1 0,6 5-9,0 0 75,-2 1 1,0 0-1,11 16-75,-19-23 64,-1 1-1,0 0 1,-1 0 0,1 1-1,-1-1 1,0 1 0,-1 0 0,0-1-1,0 1 1,-1 3-64,2 7 9,0-2 165,-1 0 0,0 0 0,-2 13-174,0-25-166,0 0-1,0-1 0,-1 1 1,1-1-1,-1 1 0,0-1 1,0 1-1,-1-1 0,1 0 0,0 1 1,-1-1-1,0 0 0,0 0 1,0 0-1,0 0 0,0-1 1,-1 1-1,1 0 0,-2 0 167,-8 7-2113,-4 3-1083</inkml:trace>
  <inkml:trace contextRef="#ctx0" brushRef="#br0" timeOffset="1587.273">10 6389 4772,'-1'-1'121,"0"0"0,0 1 0,0-1 0,1 0-1,-1 0 1,0 0 0,1 0 0,-1 0 0,1 0 0,-1 0-1,1 0 1,0-1 0,-1 1 0,1 0 0,0 0-1,0 0 1,-1 0 0,1 0 0,0-1 0,0 1-1,0 0 1,1 0 0,-1 0 0,0 0 0,0 0-1,1-1 1,-1 1 0,0 0 0,1 0 0,-1 0-1,1 0 1,0 0 0,-1 0 0,1 0 0,0 0 0,0 1-1,-1-1 1,1 0 0,0 0 0,0 0 0,0 1-1,0-1 1,0 0 0,0 1 0,0-1 0,0 1-121,61-16 35,1 3 0,0 3 1,1 3-1,32 1-35,-70 0-259,-25 6 232,-1 0-1,1-1 0,-1 1 1,1-1-1,-1 1 1,1-1-1,-1 1 1,0-1-1,1 1 1,-1-1-1,0 1 1,1-1-1,-1 0 1,0 1-1,0-1 1,0 1-1,1-1 1,-1 0-1,0 1 1,0-1-1,0 0 0,0 1 1,0-1-1,0 0 28,-2-4-57,1 0 0,-1 1 0,0-1-1,0 0 1,0 1 0,0-1 0,-1 1-1,-1-1 58,3 2 85,-41-54 268,32 45-261,0-1 1,0-1 0,2 0-1,-1 0 1,-4-12-93,13 26 6,0-1 1,0 0 0,-1 1-1,1-1 1,0 0 0,0 0-1,0 1 1,0-1 0,0 0-1,0 0 1,0 1 0,0-1-1,0 0 1,0 0 0,0 1-1,0-1 1,1 0 0,-1 0-1,0 1 1,0-1 0,1 0-1,-1 1 1,1-1 0,-1 1-1,0-1 1,1 0 0,-1 1-1,1-1 1,-1 1 0,1-1-1,0 1-6,29-11 173,48 8 2,-65 3-179,-2 0 46,16 0 3,0 0-1,0 2 1,18 4-45,-38-4 35,0-1 1,-1 1 0,1 0-1,0 0 1,0 1-1,-1 0 1,0 0-1,1 1 1,-1 0 0,0 0-1,-1 0 1,1 1-1,-1-1 1,0 1-1,0 1 1,1 1-36,-5-6 22,1 1 1,-1 0-1,0-1 0,0 1 1,0 0-1,0 0 0,-1 0 1,1 0-1,0 0 0,-1 0 1,1 0-1,-1 0 0,0 0 1,0 0-1,0 0 0,0 0 1,0 0-1,0 0 0,0 0 1,-1 0-1,1 0 0,-1 2-22,-1-1 0,1 0 0,-1 0 0,0 0 0,0 0 0,0-1 0,-1 1 0,1-1 0,-1 1 0,1-1 0,-1 0 0,0 1 0,-2 0 0,-7 4-49,0-1-1,-1 0 1,1 0-1,-2-1 1,1-1-1,-1 0 50,-1-1-83,0 0 0,0-1 0,0 0 0,0-1 0,-1-1 0,1-1 0,-2 0 83,0-4-22,9 5-377,6 22 168,-10 101-367,12-122 511,0-1-99,0 0 39,0-33 170,2-22 188,0 35-123,-1-1 1,-1 1 0,-1-1-1,-1 1 1,-2-10-89,2 52-168,9 21-1671,-1-30 349,2 2-674</inkml:trace>
  <inkml:trace contextRef="#ctx0" brushRef="#br0" timeOffset="5781.552">5281 3984 12625,'0'-1'107,"1"0"0,-1-1 0,0 1 0,1 0 0,0 0 0,-1-1 1,1 1-1,-1 0 0,1 0 0,0 0 0,0 0 0,0 0 0,0 0 0,0 0 0,0 0 0,0 0 0,0 1 0,0-1 0,0 0 0,0 1 0,1-1 0,-1 0 0,0 1 0,0 0 0,1-1 0,-1 1 1,1 0-108,46-11 356,-34 9-177,66-9 214,-1 4 0,51 2-393,-28 1 99,107 0-1185,-120 4-2072,-41 0-272,-47 0 1639,-1 0-568</inkml:trace>
  <inkml:trace contextRef="#ctx0" brushRef="#br0" timeOffset="6114.509">5447 3574 11177,'-2'-2'173,"0"0"0,-1 0 0,1 0 0,0 0 0,0 0 0,0 0 0,1-1-1,-1 1 1,0-1 0,1 1 0,0-1 0,-1 0 0,1 1 0,0-1 0,0 0 0,1 0 0,-1 0 0,0-1-173,2 2 91,0 0 0,0 0 0,0 0 1,0 0-1,0 0 0,0 0 0,0 0 0,1 0 1,-1 0-1,1 0 0,0 1 0,-1-1 0,1 0 1,0 1-1,0 0 0,0-1 0,0 1 0,0 0 1,0 0-1,0 0 0,0 0 0,1 1 0,-1-1-90,24-9 166,1 1 1,-1 1-1,1 1 1,0 2 0,1 0-1,22 1-167,47 0 464,29 5-464,-37 0 106,-12-1 72,-46 0-2489,-23-5-3210,-6 5 2397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8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2 577 15637,'-2'-5'688,"2"0"541,0 1-69,14 1-340,10-4-324,9 3-356,9-1-88,21 0-68,1-2-392,7-1-764,5 4-476,0-1-145,3 0 101,4 1 12,-7-1-264,-8 0-900</inkml:trace>
  <inkml:trace contextRef="#ctx0" brushRef="#br0" timeOffset="339.167">1004 1 14301,'9'0'1090,"224"54"3385,-58-27-3280,247 45 3186,-421-72-4320,0 1-1,0-1 1,1 0 0,-1 0 0,0 1 0,0-1 0,0 0 0,0 1 0,0-1 0,1 1 0,-1 0 0,0-1-1,0 1 1,0 0 0,0-1 0,-1 1 0,1 0 0,0 0 0,0 0 0,0 0 0,-1 0 0,1 0 0,0 0 0,-1 0-1,1 0 1,-1 0 0,1 1 0,-1-1-61,0 1-73,0 1 0,0-1-1,-1 0 1,1 0 0,0 1-1,-1-1 1,0 0 0,0 0 0,1 0-1,-1 0 1,0 0 0,-1 0 0,1 0-1,-1 2 74,-10 11-1449,-1 0-1,0-1 1,-14 12 1449,14-14-515,-104 105-5975,48-47 2875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7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686 322 19374,'0'-71'3593,"0"71"-3481,0 0-68,-8 25-12,-34 63-224,-43 67 192,26-51-26,-373 795-2686,426-884 2430,1-5-99,0 1 0,1-1 0,0 1 0,0 0 0,1 0 1,1 1-1,0-1 0,1 0 0,0 1 381,1-12-14,0 0 0,0 1-1,0-1 1,1 0 0,-1 0 0,0 0 0,0 0 0,0 1 0,1-1 0,-1 0-1,0 0 1,0 0 0,0 0 0,1 0 0,-1 0 0,0 0 0,0 0 0,1 0-1,-1 0 1,0 0 0,0 0 0,0 0 0,1 0 0,-1 0 0,0 0-1,0 0 1,1 0 0,-1 0 0,0 0 0,0 0 0,1 0 0,-1 0 0,0 0-1,0 0 1,0 0 0,1-1 0,-1 1 0,0 0 0,0 0 0,0 0 0,0 0-1,1-1 1,-1 1 0,0 0 0,0 0 0,0 0 0,0-1 0,0 1-1,0 0 1,1 0 14,11-12-129,18-22-35,-2-2-1,-1-1 1,-2-1 0,16-36 164,75-169-511,-116 241 511,63-142 856,-6-4 0,-7-1 0,-6-3 1,16-118-857,-42 175 1358,-8 51-888,-2-1 1,-2 0-1,-1-31-470,-5 75-53,0 1 21,22 35 495,114 193-1033,51 54 570,174 205-833,-258-350 191,-4 8 642,-93-137-87,-1 0 1,0 1-1,-1-1 1,0 1-1,0 0 0,-1 0 1,0 1-1,0-1 1,-1 0-1,-1 1 1,1 9 86,-2-18-57,0 0 0,0 0 0,-1 0 0,1 0 0,0 1 0,-1-1 0,1 0 0,-1 0 0,0 0 0,1 0 0,-1-1-1,0 1 1,1 0 0,-1 0 0,0 0 0,0 0 0,0-1 0,0 1 0,1 0 0,-1-1 0,0 1 0,0-1 0,0 1 0,-1-1 0,1 1 0,0-1 0,0 0 0,0 0 0,0 1 0,0-1 0,0 0 0,-1 0 57,-46 2-432,37-3 304,-322-2 384,-309 5 1729,534 5-1648,1 4 0,-40 12-337,-1 12-2721,135-30 1417,14-5 1167,-1 0-1,0 0 1,0 0-1,0 0 1,0 0-1,0 0 0,1 1 1,-1-1-1,0 0 1,0 0-1,0 0 1,0 0-1,0 0 0,0 0 1,0 0-1,0 0 1,1 0-1,-1 0 1,0 1-1,0-1 0,0 0 1,0 0-1,0 0 1,0 0-1,0 0 1,0 0-1,0 1 0,0-1 1,0 0-1,0 0 1,0 0-1,0 0 0,0 0 1,0 0-1,0 1 1,0-1-1,0 0 1,0 0-1,0 0 0,0 0 1,0 0-1,0 1 1,0-1-1,0 0 1,0 0-1,0 0 0,0 0 138,18 1-3821</inkml:trace>
  <inkml:trace contextRef="#ctx0" brushRef="#br0" timeOffset="337.612">2343 367 18790,'1'-16'2031,"1"28"794,3 24-1816,41 124-892,85 339-1099,-94-303-4149,-5 21 5131,-20-78-4891,-7 1-3458,-5-128 5102</inkml:trace>
  <inkml:trace contextRef="#ctx0" brushRef="#br0" timeOffset="681.613">2117 552 18398,'-1'-3'135,"-1"-1"0,1 1 0,0 0 0,0-1 0,0 1 0,0-1 0,0 1 0,1-1 0,0 0 0,0 1 0,0-1 0,0 1 0,0-1 0,1 1 0,0-1 1,-1 1-1,1-1 0,1 1 0,-1-1 0,0 1 0,1 0 0,0 0 0,-1 0 0,1 0 0,1 0 0,-1 0 0,0 0 0,1 1 0,-1-1 0,1 1 0,0-1-135,12-9 252,1 1-1,0 0 1,0 1-1,1 1 0,8-4-251,-13 7-137,43-21 124,0 3 0,1 2 0,1 3 0,1 2 0,1 3 0,0 2 0,1 3 0,0 2 0,0 3 0,0 3 0,1 2 0,-1 3 0,51 10 13,-79-7 69,0 2-1,-1 0 0,0 3 0,-1 0 1,0 2-1,-1 1 0,0 1 0,-1 2 0,-1 0 1,1 4-69,-21-15 6,1 0 0,-1 1 1,-1 0-1,0 0 1,0 0-1,0 1 0,-1 0 1,-1 0-1,1 0 1,-2 1-1,1-1 0,-1 1 1,0 0-1,-1 0 1,-1 0-1,1 6-6,0 1-82,-1 0 0,-1 0 0,-1 0 0,0 0 0,-2 0 0,1-1 0,-2 1 0,0-1-1,-6 13 83,2-10-57,-2 0 0,0-1-1,-1 0 1,0 0-1,-2-1 1,0-1-1,-1 0 1,-1-1-1,0 0 1,-1-2-1,0 1 1,-1-2-1,0 0 1,-1-1-1,-1-1 1,-7 2 57,-9 4-472,-2-2 0,1-1 0,-1-2 0,-1-1-1,0-3 1,0-1 0,-1-1 0,-17-2 472,36-2-526,1-2 0,0 0 0,-1-1 0,1-1 0,0-1 0,0-1-1,1-1 1,-1 0 0,1-1 0,1-1 0,-12-7 526,8 2-841,0-1 1,1-1-1,0-1 1,1 0-1,1-2 0,1 0 1,0-1-1,-9-15 841,-8-10-2461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6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1 840 15957,'14'-9'541,"10"-4"595,9-5-284,10-4-760,9 4-92,7-4 0,7-2 28,6 0-72,-5 6-204,1 1-524,-3 7-348,-1 1-21,-8 0-115,-1 9-192,-12-3-144,2 3-708,-14 0-1433</inkml:trace>
  <inkml:trace contextRef="#ctx0" brushRef="#br0" timeOffset="352.804">338 244 18626,'11'-17'1008,"4"3"-224,4 0-320,4-3-400,8-1 184,0-2-64,5 1-140,9 1 88,3-1-132,2 2-524,2 3-676,2-1-144,6 4-284,-3 2-37,2-4 101,-4 6-188,7 5-660,2 2-1729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3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190 540 13129,'7'60'2003,"12"44"-2003,-2-10 103,23 134-56,36 236 79,-51-264-359,-5 68 233,-17-208-142,0-24 29,-1 0 1,-3 0-1,-2 14 113,-16-73-695,2 2 685,2-1 1,0 0-1,2-1 1,0-1-1,2 0 0,-8-24 10,-10-39 64,-4-31-64,-40-215 713,-22-280-713,70 432 321,12 56-70,6 1 1,6-33-252,2 147 27,-1 0 0,2-1 1,0 1-1,0 0 1,1 0-1,0 1 0,0-1 1,1 0-1,0 1 0,1 0 1,0 0-1,1 0 0,0 1 1,0 0-1,1 0 0,0 0 1,0 1-1,1 0 1,-1 1-1,2-1 0,-1 2 1,1-1-1,0 1 0,0 0 1,0 1-1,1 0 0,-1 0 1,1 1-1,0 1 0,0 0 1,0 0-1,0 0 0,6 1-26,1 0 18,1 1 1,-1 1-1,1 0 1,-1 2 0,1-1-1,-1 2 1,0 1 0,-1 0-1,1 1 1,-1 0-1,0 2 1,0 0 0,-1 0-1,0 2 1,-1 0 0,13 11-20,-8-6 46,-2 0 0,0 2 0,-1 0 1,0 1-1,-1 0 0,-2 1 0,0 1 1,-1 0-1,0 1 0,-2 0 0,-1 1 1,0 0-1,-2 1 0,0-1 0,-2 1 1,0 0-1,-2 1 0,1 17-46,-3-10 91,-1 0 0,-2 1 0,-1-1 0,-1 0 0,-8 24-91,7-34 35,-2-2 1,-1 1-1,0-1 0,-1-1 1,-1 1-1,-1-1 0,-1-1 1,0 0-1,-4 3-35,-3 1 22,-1 0-1,-1-1 1,-1-1 0,0-1-1,-2-1 1,0-1 0,-15 7-22,23-14-70,0-1 0,0-1 0,-1-1 0,0 0 0,0-1 1,0-1-1,-1-1 0,1 0 0,-1-1 0,0-1 0,1-1 0,-16-1 70,27 0-93,0-1 0,0 0 0,0 0 0,1 0 0,-1-1-1,1 0 1,-1 0 0,1 0 0,0 0 0,0-1 0,1 0 0,-1 0-1,1 0 1,0-1 0,0 1 0,0-1 0,1 0 0,-1 0 0,1-1 0,1 1-1,-3-5 94,-5-12-793,1-1 0,1 0 0,1 0 0,-2-19 793,6 29-905,2 0-1,0 0 0,0 0 1,1-4 905,0 13-297,0 3 188,1 0 1,-1 1-1,0-1 1,0 0-1,1 1 0,-1-1 1,0 1-1,1-1 1,-1 1-1,1-1 1,-1 1-1,1-1 1,-1 1-1,1-1 0,-1 1 1,1-1-1,0 1 1,-1 0-1,1-1 1,0 1-1,-1 0 0,1 0 1,-1-1-1,1 1 1,0 0-1,0 0 1,-1 0-1,1 0 1,0 0-1,-1 0 0,1 0 1,0 0-1,-1 0 1,1 0-1,0 1 1,-1-1-1,1 0 1,0 0-1,-1 1 0,2-1 109,3 1-560,18 1-1600</inkml:trace>
  <inkml:trace contextRef="#ctx0" brushRef="#br0" timeOffset="1081.499">1254 765 12281,'0'0'628,"0"0"30,0 0-76,38 0 1287,-1-5-2236,0-2 0,-1-2 0,0-1-1,8-4 368,1 0-904,115-52-6878,-133 56 4535</inkml:trace>
  <inkml:trace contextRef="#ctx0" brushRef="#br0" timeOffset="1517.979">2020 483 13321,'3'2'2574,"8"17"-2412,10 43-113,-2 0 0,-3 1 0,-3 1 0,-3 1 0,2 49-49,-3 98-705,-10 23 705,0-81-474,2-86-87,0-55-563,-4-54 808,-33-678 475,24 432 1251,16-92-1410,-4 376 28,0-1 0,0 1 0,1 0 0,-1 0 0,1-1 0,0 1 0,-1 0 0,1 0-1,1 0 1,-1 0 0,0 0 0,2-2-28,-2 4 33,1-1-1,-1 1 0,1 0 1,0 0-1,-1 0 0,1 0 1,0 0-1,0 0 1,0 0-1,0 0 0,0 1 1,0-1-1,0 1 1,0 0-1,0-1 0,0 1 1,0 0-1,0 0 1,0 0-1,1 1-32,16 1 14,0 2 0,0 0 1,0 1-1,-1 1 0,0 1 0,0 1 0,-1 0 1,10 6-15,5 2-3,27 13-119,28 19 122,-68-37 27,-1 1 1,0 1-1,-2 0 1,1 2-1,-2 0 0,10 11-27,-22-22-56,1 0 0,-1 0 0,0 0 0,-1 1 0,1-1 0,-1 1 0,0 0 0,0-1 0,0 1 1,-1 0-1,0 0 0,0 0 0,0 0 0,0 0 0,-1 1 0,0-1 0,0 0 0,0 0 0,-1 0 0,1 0 0,-1 0 0,-1 0 0,1 0 0,-1 0 0,1 0 0,-2 0 0,1-1 0,0 1 0,-1-1 0,0 0 0,0 0 0,0 1 0,0-2 0,-1 1 0,0 0 56,-14 13-583,0-1 1,-1 0-1,0-2 1,-2 0-1,1-1 1,-19 7 582,-74 31-3072,58-30 315</inkml:trace>
  <inkml:trace contextRef="#ctx0" brushRef="#br0" timeOffset="1847.527">2509 1245 13705,'14'13'590,"1"-1"-1,0 0 1,0-1-1,1-1 1,10 5-590,-9-5 84,1-2 0,0 0 1,0-1-1,1-1 0,-1-1 0,1 0 1,1-1-1,-1-2 0,0 0 0,1 0 1,-1-2-1,1-1 0,-1 0 0,9-3-84,-23 3 63,-1 0 0,1-1 0,0 0 0,-1 0-1,1 0 1,-1-1 0,0 0 0,0 1 0,0-1 0,0-1-1,-1 1 1,1-1 0,-1 1 0,1-1 0,-1 0 0,-1 0-1,1 0 1,-1-1 0,1 1 0,-1-1 0,0 1 0,-1-1-1,1 0 1,-1 1 0,0-1 0,0-1-63,4-19 17,-2-1 1,-1 1-1,-1 0 1,-1-19-18,0 19 74,0 2-146,0-12-148,-1-1 0,-1 1 0,-6-22 220,6 47-275,0-1 0,-1 1 0,0-1 0,-1 1 0,-1 0 0,1 1 0,-2-1 0,1 1 0,-1 0 0,0 0 0,-1 0 0,0 1 0,-8-7 275,13 13-139,1 1 0,-1 0 1,0 0-1,0-1 0,0 1 1,1 0-1,-1 0 0,0 1 1,0-1-1,0 0 0,0 1 1,-1-1-1,1 1 0,0-1 1,0 1-1,0 0 0,0 0 1,0 0-1,0 0 0,-1 1 1,1-1-1,0 0 1,0 1-1,0 0 0,0-1 1,0 1-1,0 0 0,0 0 1,0 0-1,-1 1 139,-2 2-428,0 0 1,0 0-1,1 0 0,-1 0 1,1 1-1,0-1 1,0 1-1,1 0 0,-1 0 1,1 1 427,-17 30-3723</inkml:trace>
  <inkml:trace contextRef="#ctx0" brushRef="#br0" timeOffset="2848.792">3077 687 12349,'-8'0'-20,"7"0"232,1 0 220,17-1-147,0-1 0,0-1 1,-1-1-1,1-1 0,13-5-285,31-8-284,-3 2-1484,-2-2 1,0-3 0,26-15 1767,-62 27-1158,24-9-1905</inkml:trace>
  <inkml:trace contextRef="#ctx0" brushRef="#br0" timeOffset="2849.792">3262 172 16594,'0'0'256,"0"-3"196,0 3-80,0 0 20,0 0 72,10 0-184,2 0-116,9 0-152,1 0-12,11 0-448,3 0-820,6 0-413,10 0-71,5 0-276,8 0-1056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5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1 298 12761,'0'-6'193,"0"0"0,0 1 0,1-1 0,-1 1 0,1-1 0,0 1 0,1-1 0,-1 1-1,2-3-192,-1 5 40,0-1-1,1 1 1,-1 0-1,1 0 1,0 1-1,0-1 0,0 0 1,0 1-1,0 0 1,0 0-1,1 0 1,-1 0-1,1 0 0,-1 1-39,20-9-255,-1 1-1,2 0 0,-1 2 0,1 1 0,0 2 1,0 0-1,14 0 256,18 1-2366,1 2 0,41 6 2366,-4 13-3533,-51-11 1275</inkml:trace>
  <inkml:trace contextRef="#ctx0" brushRef="#br0" timeOffset="331.364">649 36 10861,'-16'-35'1367,"16"34"-1098,0 1-5,0 0-7,0 0-44,0 0-83,5 26-299,3-12-888,-1 1 1,0 0-1,-1 1 1,-1-1-1,3 15 1057,3 18-3073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1:43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7 449 12833,'-1'-2'77,"0"0"0,0-1 0,0 1 0,0 0-1,1 0 1,-1-1 0,1 1 0,0-1 0,-1 1 0,1 0-1,0-1 1,1 1 0,-1-1 0,0 1 0,1 0 0,-1-1 0,1 1-1,-1 0 1,1-1 0,0 1 0,0 0 0,0 0 0,1 0-1,-1 0 1,0 0 0,1 0 0,-1 0 0,1 0 0,0 1 0,0-1-1,0 0 1,-1 1 0,1 0 0,1-1 0,-1 1-77,10-7-182,1 1 0,0 0 1,1 1-1,-1 1 0,7-2 182,-18 6-8,50-15-1656,0 2 1,1 3-1,0 2 0,1 2 0,51 0 1664,-46 7-2935</inkml:trace>
  <inkml:trace contextRef="#ctx0" brushRef="#br0" timeOffset="336.362">574 8 13065,'0'-1'25,"0"1"0,0 0 1,1-1-1,-1 1 0,0 0 0,0-1 0,0 1 0,0 0 1,0-1-1,0 1 0,0 0 0,0 0 0,1-1 0,-1 1 0,0 0 1,0 0-1,0-1 0,1 1 0,-1 0 0,0 0 0,0 0 1,1-1-1,-1 1 0,0 0 0,0 0 0,1 0 0,-1 0 0,0-1 1,1 1-1,-1 0 0,0 0 0,1 0 0,-1 0 0,0 0 0,1 0 1,-1 0-1,0 0 0,1 0-25,18 4 455,29 16-303,-36-15-113,137 59 27,-148-59-575,-1 0 1,1-1 0,-1 1-1,0 0 1,0 0-1,0-1 1,-1 1 0,0 0 508,1-4-321,-5 29-2308,-3 10-975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6:1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2145 801 11989,'0'0'9,"-15"21"557,-3 2-352,-2-2-1,-1 0 1,-1-1-1,0-2 0,-2 0 1,0-1-1,0-1 0,-2-2 1,-3 1-214,-33 15-35,-1-3 1,-2-4-1,-23 5 35,-4-4 138,0-4-1,-1-4 1,-1-5-1,-27-2-137,-379-6-107,247-6-149,204 5 103,1 2 0,0 2 0,0 3 0,0 1 0,-12 7 153,103-3 182,139 24 96,154 28 12,-231-52-283,20 3-340,119 33 333,-238-49 35,1 1 0,-1 0 1,0 0-1,0 1 1,0 0-1,-1 0 1,1 0-1,-1 1 1,0 0-1,1 0 0,-2 0 1,1 1-1,0-1 1,-1 1-1,0 0 1,0 0-1,0 1 0,1 2-35,-1 3 20,0 0-1,0-1 1,-1 2-1,0-1 1,-1 0-1,0 0 0,-1 1 1,0-1-1,-1 1 1,0 0-20,0 36 31,-2 0 0,-2-1 0,-3 4-31,4-31 25,-2-1 0,0 0 0,-2 0 0,0 0 0,-1-1 0,0 0-1,-2 0 1,-8 12-25,-7 3-31,-1 0-1,-1-2 0,-2-1 1,-1-2-1,-1-1 1,-1-1-1,-2-1 0,0-2 1,-1-2-1,-12 4 32,-71 32-68,-3-6 0,-74 19 68,-22 9-24,200-73-30,1 1 0,-1 1-1,1 1 1,1 0 0,0 1 0,0 1-1,-12 11 55,26-22 1,1 1 0,-1-1 0,0 1 0,0 0 0,1-1 0,-1 1 0,0 0 0,1-1 0,-1 1 0,1 0 0,-1 0 0,1 0 0,-1-1 0,1 1 0,-1 0 0,1 0 0,0 0 0,0 0 0,-1 0 0,1 0 0,0 0 0,0 0 0,0 0 0,0-1 0,0 1 0,0 0 0,0 0 0,0 0 0,1 0 0,-1 0 0,0 0 0,1 0 0,-1 0-1,0 0 1,1-1 0,-1 1 0,1 0 0,-1 0 0,1 0 0,-1-1 0,1 1 0,0 0 0,0-1 0,-1 1 0,1 0 0,0-1 0,0 1 0,-1-1 0,1 1 0,0-1 0,0 0 0,0 1 0,0-1 0,0 0 0,1 0-1,8 4 77,1-1 0,0 0 0,0 0-1,9 0-76,-10-2 43,762 106 1099,-473-71-954,-222-27-71,3 0 624,49 13-741,-129-21-4797,-8-1 3456,5-1 346,-7 1-1522</inkml:trace>
  <inkml:trace contextRef="#ctx0" brushRef="#br0" timeOffset="414.985">3221 1112 11393,'-1'-1'36,"-1"0"0,1 0-1,-1 0 1,0 0 0,1 0 0,-1 0-1,0 1 1,0-1 0,1 1 0,-1-1-1,0 1 1,0 0 0,0-1 0,0 1 0,0 0-1,0 0 1,1 0 0,-1 1 0,0-1-1,0 0 1,0 1 0,0-1 0,0 1-1,1-1 1,-1 1 0,0 0 0,1 0-1,-1 0 1,0 0 0,1 0 0,-1 0 0,1 1-1,-1-1 1,1 0 0,0 1 0,0-1-1,0 1 1,0-1 0,0 1 0,0 0-1,0-1 1,0 1 0,0 0 0,1 0-1,-1 0-35,-4 13 151,0-1 0,1 1-1,1 0 1,0 0-1,0 7-150,1-9 94,-30 282 70,7 149-164,25-425 14,-8 216-373,12 32 359,-3-253-249,1 1 1,0-1-1,1 0 0,1 0 1,3 10 248,17 20-2175,-22-41 1675,0-1-1,1 1 1,-1 0-1,1-1 1,0 1-1,0-1 1,0 0-1,0 0 1,0 0 0,1 0-1,0-1 501,5 1-2565</inkml:trace>
  <inkml:trace contextRef="#ctx0" brushRef="#br0" timeOffset="748.254">2979 1100 14901,'0'0'-3,"0"0"0,0 0-1,0 0 1,-1 0-1,1 0 1,0 0-1,0-1 1,0 1 0,0 0-1,0 0 1,-1 0-1,1 0 1,0 0-1,0 0 1,0-1 0,0 1-1,0 0 1,0 0-1,0 0 1,0 0-1,0-1 1,0 1 0,0 0-1,0 0 1,0 0-1,0-1 1,0 1-1,0 0 1,0 0 0,0 0-1,0 0 1,0-1-1,0 1 1,0 0-1,0 0 1,0 0 0,0 0-1,0-1 1,0 1-1,0 0 1,0 0-1,0 0 1,1 0 0,-1 0-1,0-1 1,0 1-1,0 0 1,0 0-1,0 0 1,1 0 0,-1 0-1,0 0 1,0 0-1,0-1 1,0 1-1,0 0 1,1 0 0,-1 0-1,0 0 1,0 0-1,0 0 1,1 0-1,-1 0 4,22-1 51,43 9 251,-46-6-321,449 51-554,-392-48-988,-47-4-2047,0 2 0,16 3 3608,-28-1-2801</inkml:trace>
  <inkml:trace contextRef="#ctx0" brushRef="#br0" timeOffset="1067.733">3027 2014 14489,'9'5'-22,"31"5"133,1-1-1,0-2 1,0-1 0,0-3-1,21-1-110,2 1-67,-27 0-64,119 2-1345,-136-5 266,0-2-1,0 0 1,0-1 0,0-1-1,0-1 1,9-4 1210,-8 0-2236</inkml:trace>
  <inkml:trace contextRef="#ctx0" brushRef="#br0" timeOffset="1390.314">2825 509 13917,'-20'-17'-214,"20"16"223,0 0-1,0 1 0,0-1 1,0 1-1,1-1 1,-1 1-1,0-1 0,0 1 1,1-1-1,-1 1 0,0-1 1,1 1-1,-1-1 0,1 1 1,-1-1-1,0 1 1,1 0-1,-1-1 0,1 1 1,-1 0-1,1-1 0,-1 1 1,1 0-1,-1 0 0,1 0 1,0-1-1,-1 1 1,1 0-1,-1 0 0,1 0 1,-1 0-1,1 0 0,0 0 1,-1 0-1,1 0 0,-1 0 1,1 0-1,-1 0 1,1 1-1,0-1-8,56-5-100,0 2 0,1 3 0,-1 2 0,17 5 100,127 22-3849,-153-21 2251,-2-1-900</inkml:trace>
  <inkml:trace contextRef="#ctx0" brushRef="#br0" timeOffset="1737.174">3746 11 14013,'0'-1'0,"0"0"0,1 1 0,-1-1 0,0 1-1,1-1 1,-1 1 0,1-1 0,-1 1 0,1-1-1,-1 1 1,1-1 0,-1 1 0,1-1 0,-1 1-1,1 0 1,-1-1 0,1 1 0,0 0 0,-1 0-1,1-1 1,0 1 0,-1 0 0,1 0 0,0 0 0,-1 0-1,1 0 1,0 0 0,-1 0 0,1 0 0,0 0-1,-1 0 1,1 0 0,-1 1 0,1-1 0,0 0-1,-1 0 1,1 1 0,0-1 0,-1 0 0,1 1 0,-1-1-1,1 0 1,0 1 0,-1-1-1,26 10 50,0 0-1,-1 2 1,-1 0 0,0 2-1,0 1 1,-2 1 0,0 0-1,9 11-48,16 16 45,-2 3 0,-3 1 0,3 8-45,-34-43-63,-1 1 0,0 0 0,-1 0 0,-1 1 0,0 0 0,-1 1 0,-1 0 0,0 0 0,-1 0 0,0 0 0,-1 1 0,-1 0 0,-1 0 0,0 0 0,-1 9 63,-2-4-2953,-8-11-412</inkml:trace>
  <inkml:trace contextRef="#ctx0" brushRef="#br0" timeOffset="3396.664">5185 2638 10509,'-17'-8'146,"20"3"575,30 2 491,-21 2-1426,122-10 715,0-7-1,15-9-500,-67 9-901,-1-5-1,-1-3 0,76-35 902,-56 13-5055,-71 31 2156</inkml:trace>
  <inkml:trace contextRef="#ctx0" brushRef="#br0" timeOffset="3735.029">5522 1684 14797,'0'-12'-80,"0"10"80,5 2 20,16 0-8,13 0 28,6 2 24,13 1-20,8-3 8,3 0-28,5 0-24,2 0-80,0-8-204,-6-1-300,1-1-304,-6 1-348,-6 0-628,-1 4-1308,-9-4-1169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09:05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542 652 9129,'-43'-40'2717,"43"40"-2404,0 0-102,-2 6-135,0 0 1,1 0-1,0-1 0,0 1 0,0 0 0,1 1 0,-1-1 0,2 0 0,-1 0 0,1 0 0,0 3-76,0 15 60,-4 95-41,-6 0 1,-6 9-20,-46 237 63,39-239 31,17-89-60,2 0 1,2 1-1,1 2-34,1-16 45,-1-20-38,0 0 1,0 0 0,1 1 0,-1-1-1,1 0 1,1 0 0,-1 0 0,0 0-1,1 0 1,0 0 0,0 0 0,0 0 0,0-1-1,1 1 1,-1-1 0,1 0 0,1 1-8,1 1 11,1 0 0,0 0 1,0-1-1,0 0 1,1 0-1,0 0 0,-1-1 1,1 0-1,5 1-11,9 2-25,1-1 0,0-1 0,0 0 0,1-2 0,-1-1 0,7 0 25,10-1-922,0-2 1,0-1-1,0-2 1,0-1-1,0-2 1,-1-2 0,18-8 921,-31 8-2317</inkml:trace>
  <inkml:trace contextRef="#ctx0" brushRef="#br0" timeOffset="333.018">1 1529 12977,'1'0'17,"0"1"0,0 0-1,0-1 1,0 1 0,0-1-1,0 1 1,0-1-1,0 1 1,0-1 0,0 0-1,0 0 1,1 0 0,-1 1-1,0-1 1,0 0 0,0 0-1,0-1 1,1 1 0,-1 0-1,0 0 1,0-1-17,3 1 38,33-1 65,0-2 0,0-2 1,0-2-1,0-1 0,17-7-103,179-68-167,-160 54-161,-43 18-78,46-19-816,-32 1-3116,-36 20 1506</inkml:trace>
  <inkml:trace contextRef="#ctx0" brushRef="#br0" timeOffset="917.931">1268 448 10413,'-1'0'35,"0"0"0,0-1 0,0 1 0,0-1 1,-1 1-1,1-1 0,0 0 0,0 1 0,0-1 0,0 0 0,0 0 0,0 0 1,1 1-1,-1-1 0,0 0 0,0 0 0,1 0 0,-1-1 0,0 1 0,1 0-35,0 0 43,0 0 0,1 1-1,-1-1 1,1 1 0,-1-1-1,1 1 1,-1-1 0,1 1-1,0-1 1,-1 1 0,1-1-1,-1 1 1,1 0 0,0 0-1,-1-1 1,1 1 0,0 0-1,0 0 1,-1-1 0,1 1-1,0 0 1,-1 0 0,1 0-1,0 0-42,62-3 1047,-57 3-1208,58 1 21,0-3 1,-1-3-1,0-3 0,29-8 140,13 1-6837,-84 13 4044</inkml:trace>
  <inkml:trace contextRef="#ctx0" brushRef="#br0" timeOffset="1430.495">2337 155 11701,'2'-2'13,"1"1"0,-1 0 1,1 0-1,0 1 0,-1-1 0,1 0 0,0 1 0,-1-1 1,1 1-1,0 0 0,-1 0 0,1 0 0,0 0 0,0 1 0,1 0-13,4-1 26,55-1 14,2 0 222,41 6-262,-86-3 25,-1 0 0,0 2 0,0 0 0,0 1 0,-1 1 0,1 1 0,10 6-25,-24-10-2,0 1 0,0-1 0,0 1-1,-1 0 1,1 1 0,-1-1 0,0 1 0,0 0-1,0 0 1,-1 0 0,0 0 0,0 1 0,0-1 0,-1 1-1,0 0 1,0 0 0,0 0 0,-1 0 0,0 0-1,0 0 1,0 6 2,1 5-12,-2 0 1,0 0-1,-1 0 0,-1 0 0,0 0 0,-2 0 0,-2 9 12,-7 13-4,-1 1-1,-3-2 0,-1 0 0,-1-1 0,-9 9 5,-18 25-38,-4-2-1,-9 6 39,58-74-6,0 0 0,0 0 0,0 0-1,0 0 1,0 0 0,0 1 0,1-1 0,-1 0-1,0 0 1,1 1 0,-1-1 0,1 0 0,-1 1-1,1-1 1,0 0 0,0 1 0,-1-1 0,1 1 0,0-1-1,0 0 1,0 1 0,1-1 0,-1 1 0,0-1-1,0 0 1,1 1 0,0 0 6,0 0 3,1 0 0,0 0 0,-1 0-1,1 0 1,0-1 0,0 1 0,0-1 0,0 1 0,1-1 0,-1 0 0,0 0-1,1 0 1,-1 0 0,3 0-3,12 4 29,0-2 0,1 0-1,-1 0 1,7-2-29,-20-1-12,28 3-91,1-2-1,0-2 0,-1-1 1,1-2-1,23-5 104,-34 4-845,0-2 0,0 0 0,-1-1 1,0-1-1,8-6 845,1-1-2385,-5 4-347</inkml:trace>
  <inkml:trace contextRef="#ctx0" brushRef="#br0" timeOffset="2128.779">3413 19 11009,'0'0'14,"-1"0"1,1-1-1,-1 1 0,1 0 1,-1 0-1,1-1 1,-1 1-1,1 0 0,-1-1 1,1 1-1,0 0 0,-1-1 1,1 1-1,-1-1 0,1 1 1,0-1-1,0 1 1,-1-1-1,1 1 0,0-1 1,0 1-1,0-1 0,-1 1 1,1-1-1,0 1 0,0-1 1,0 0-1,0 1 1,0-1-1,0 1 0,0-1 1,0 1-1,0-1 0,0 0 1,1 1-1,-1-1 0,0 1-14,22-2 809,-10 2-673,16 2-23,-1 1-1,0 1 0,-1 1 1,6 3-113,57 10-65,33-7 50,1-5 0,33-6 15,-76-1 99,-79 29 20,44 298 13,-16-100-347,39 140 215,170 726 75,-235-1069 15,0 1 1,-2 0-1,-2 18-90,1-11 146,0-30-145,-1 1-1,1-1 1,-1 1-1,1-1 1,-1 1-1,0-1 1,0 0-1,0 1 1,0-1-1,0 0 1,0 0-1,0 0 1,0 0-1,0 0 1,0 0-1,0 0 1,-1 0-1,1 0 1,-1 0-1,1-1 1,0 1-1,-1 0 1,1-1-1,-1 1 1,0-1-1,-48 13 91,37-10-39,-240 47 1181,-23-8-1233,191-30 31,-5-2-483,33-8-3219,55-2 1499,2 0-964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6:21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639 1788 10941,'1'0'-1,"-1"0"0,0 0 0,0 0 0,0 1 1,0-1-1,0 0 0,0 0 0,0 0 0,0 0 0,1 1 0,-1-1 0,0 0 1,0 0-1,0 0 0,0 1 0,0-1 0,0 0 0,0 0 0,0 0 0,0 1 1,0-1-1,0 0 0,-1 0 0,1 0 0,0 1 0,0-1 0,0 0 0,0 0 1,0 0-1,0 1 0,0-1 0,0 0 0,-1 0 0,1 0 0,0 0 0,0 0 1,0 1-1,0-1 0,0 0 0,-1 0 0,1 0 0,0 0 0,0 0 0,0 0 0,-1 0 1,1 0-1,0 0 0,0 0 0,0 0 0,-1 0 0,1 1 0,0-1 0,0 0 1,0-1-1,-1 1 0,1 0 0,0 0 0,0 0 0,0 0 0,-1 0 0,1 0 1,0 0-1,0 0 0,0 0 0,-1 0 1,4 18 48,13 26-13,1-1 0,7 10-35,21 52-6,54 181 304,-3 41-298,-75-235 275,0 32-275,-12-70 160,-7-48-144,-2-4-165,-2-21-953,-4 8 1107,-2 0 1,1 0-1,-2 0 1,1 1-1,-8-6-5,-10-13 37,-37-47 376,3-3-1,-37-67-412,79 116 61,2-1-1,0-1 1,3-1-1,0 0 0,3-1 1,0 0-1,2-1 1,2 1-1,-1-21-60,4 11 52,2 0 0,2 0-1,2 0 1,2 1 0,2-1 0,1 1 0,3 1-1,1 0 1,6-9-52,10-17 84,2 1 0,4 2 0,3 1 0,32-42-84,-35 59-1,2 2 0,2 2-1,1 1 1,3 2 0,1 2-1,15-8 2,-45 37 23,0-1-1,1 2 1,1 0-1,-1 0 0,1 1 1,0 1-1,1 1 1,0 0-1,0 1 1,0 1-1,0 0 1,0 1-1,1 1 0,-1 1 1,4 0-23,1 0-16,-1 2-1,1 0 1,0 1 0,0 2 0,-1 0 0,0 0-1,0 2 1,-1 1 0,1 0 0,13 9 16,-31-15 11,0 0 0,1 0-1,-1-1 1,0 1 0,0 0 0,0 1 0,-1-1 0,1 0 0,0 0 0,-1 1 0,0-1-1,1 1 1,-1-1 0,0 1 0,0 0 0,0-1 0,-1 1 0,1 0 0,-1 0-11,2 57 133,-3-33-146,-1 3-3,0-1 0,-2 1 0,-1-1 0,-2 1 0,-1-2 0,-6 17 16,-22 47-127,-17 27 127,32-74-7,-11 27 50,-4-2 0,-2-1 0,-3-2 0,-3-2-1,-3-2 1,-3-2 0,-7 2-43,45-50 13,-2-1 0,0-1-1,0 0 1,-1-1 0,0 0 0,-7 2-13,16-9-2,0 0 0,1-1 0,-1 1 1,-1-1-1,1-1 0,0 1 0,0-1 0,-1 0 1,1 0-1,0-1 0,-1 1 0,1-2 1,-1 1-1,1-1 0,0 0 0,-1 0 0,1 0 1,0-1-1,-1-1 2,4 1 3,0 0 0,-1 0 0,2 0 0,-1 0 0,0-1 0,0 0 0,1 1 0,-1-1 0,1 0 0,0 0 0,0-1 0,0 1 0,0 0 0,1 0 0,-1-1 0,1 1 0,0-1 1,0 0-1,0 0-3,-2-8 8,1-1 0,1 0 0,-1 1 1,2-12-9,44 24 538,6 6-431,-1 3 0,0 2 0,0 2 1,42 17-108,185 87-55,-122-46 26,-2 7 1,-5 6-1,61 51 29,-186-120 52,-1 1 0,-1 1 0,0 1 0,-1 1 0,14 20-52,-25-25-364,-8-11-4505,0-3 1390</inkml:trace>
  <inkml:trace contextRef="#ctx0" brushRef="#br0" timeOffset="486.131">10 534 12269,'-1'-2'6,"0"0"0,0 0 0,-1 0 0,1 0 0,1 0 0,-1 0 0,0-1 0,1 1 0,-1 0 0,1-1 0,-1 1 0,1 0 0,0-1 0,0 1 0,0 0 0,1-1 0,-1 1 0,0 0-1,1-1 1,0 1 0,-1 0 0,1 0 0,0-1-6,1 0 11,0 1-1,0-1 1,1 1-1,-1-1 1,0 1-1,1 0 1,0 0-1,-1 0 1,1 0-1,0 1 1,0-1-1,0 1 1,0-1-1,3 0-10,10-2 48,-1 0 0,1 1-1,0 0 1,1 2 0,-1 0-1,7 0-47,652 6-1059,-618-8-1178,-1-3-1,2-2 2238,-1-1-3173</inkml:trace>
  <inkml:trace contextRef="#ctx0" brushRef="#br0" timeOffset="831.014">1591 0 14161,'-1'2'-59,"-1"1"0,1-1 0,0 1-1,0-1 1,-1 1 0,2-1 0,-1 1 0,0-1-1,1 1 1,-1 0 0,1 0 0,0-1-1,-1 1 1,1 0 0,1 0 0,-1-1 0,1 4 59,11 45-224,-7-42 200,-1-1 0,2 1 0,-1-1 0,1-1 1,0 1-1,1-1 0,-1 0 0,1 0 1,1-1-1,-1 0 0,1 0 0,0-1 1,1 0-1,-1 0 24,20 9-47,0-1-1,0-1 1,25 6 47,12-1 7,0-3 1,38 3-8,-48-9 50,0 2-1,0 2 1,-1 3 0,5 4-50,-57-18 35,0 0 1,0-1 0,-1 1-1,1 0 1,0 0 0,0 0-1,-1 0 1,1 0 0,0 1-1,-1-1 1,1 0 0,-1 1-1,0-1 1,1 1 0,-1 0-1,0-1 1,0 1 0,0 0-1,0 0 1,0 0 0,0 0-1,-1 0 1,1 0 0,-1-1-1,1 2 1,-1-1 0,0 0-1,0 0 1,0 0 0,0 0-1,0 0 1,0 0 0,0 0-1,-1 0 1,1 0 0,-1 0-1,0 0 1,1 0 0,-1-1-1,0 1 1,0 0 0,0 0-1,0-1 1,-1 1-36,-6 13-17,-2-1-1,0 0 1,0-1 0,-2-1-1,-2 3 18,3-2-73,-35 35-1030,-20 24-4428,45-46 1394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7:00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224 395 9973,'-30'-1'14,"7"1"50,1 0 1,-1 1-1,-3 2-64,20-2 34,-1 0-1,1 1 1,0-1-1,-1 1 0,1 1 1,0-1-1,0 1 1,1 0-1,-1 1 1,0-1-1,1 1 1,0 0-1,-1 1-33,4-2 18,0 0 0,0 0 0,1 1 0,-1-1 0,1 1 0,-1-1 1,1 1-1,0-1 0,0 1 0,1 0 0,-1-1 0,1 1 0,0 0 0,0 0 0,0-1 0,0 1 0,1 0 0,0 3-18,1 5 5,0 1-1,1-1 1,1 1-1,0-1 1,1 1-5,13 29-2,2-1 0,2 0 1,2-2-1,2 0 0,1-2 0,1-1 0,3-1 0,0-1 1,2-2-1,2-2 0,1-1 0,6 2 2,-29-22 33,1-1 0,0 0 0,0-1 0,1-1 0,0 0 0,0-1-1,0 0 1,1-1 0,-1-1 0,1-1 0,0 0 0,0-1 0,0-1 0,0 0 0,0-1 0,0-1 0,-1-1 0,1 0-1,0 0 1,-1-2 0,0 0 0,0-1 0,0 0 0,-1-2 0,0 1 0,0-2 0,-1 1 0,0-2 0,-1 0 0,0 0-1,0-2 1,-1 1 0,-1-1 0,0-1 0,4-6-33,2-7 73,-2 0-1,-1-1 1,0 0 0,-2-1-1,-2-1 1,0 0 0,-2 0-1,1-12-71,-1-11 53,-3 0 1,-1 0-1,-3-1 1,-4-20-55,2 56-6,-1 0 0,0 0 1,-2 0-1,0 0 1,0 1-1,-2 0 1,0 0-1,-1 1 1,0 0-1,-1 0 1,-1 1-1,0 0 1,-1 1-1,-1 0 1,0 0-1,0 2 1,-1-1-1,-1 2 0,-3-2 6,-5-3-1,0 0 0,-1 2 0,0 1 0,-1 1 0,0 1 0,-1 1 0,0 2-1,-1 0 1,0 1 0,0 2 0,0 1 0,-9 0 1,7 2-13,0 1 0,-1 1 0,1 2 0,0 0 1,0 2-1,0 2 0,-18 6 13,36-10-15,0 1 1,1 0-1,-1 1 0,1 0 1,0 0-1,1 1 0,-1 0 1,1 1-1,0 0 1,1 0-1,0 0 0,0 1 1,0 0-1,1 1 0,0-1 1,1 1-1,0 0 0,0 1 1,1-1-1,0 1 0,1 0 1,-2 7 14,2-4-15,0 0 0,1 0 1,0 0-1,1 0 0,1 0 1,0 0-1,1 0 0,0 0 1,1 0-1,0 0 0,1 0 1,1 0-1,0-1 0,0 1 1,2-1-1,-1 0 0,1-1 1,1 0-1,0 0 0,1 0 1,0-1-1,1 0 0,8 9 15,4 0-36,1 0 0,1-2-1,0 0 1,2-1 0,-1-2-1,2 0 1,0-2-1,0-1 1,1-1 0,1-1-1,0-1 1,0-2 0,0-1-1,0-1 1,1-1 0,0-2-1,0 0 1,-1-3-1,1 0 1,0-2 36,-12 0 90,-1-1 1,0-1-1,-1-1 0,1 0 0,-1-1 1,-1-1-1,0 0 0,0-1 0,0 0 1,-1-1-1,-1-1 0,0 0 0,-1-1 1,0 0-1,-1 0 0,0-1 0,-1-1 1,-1 1-1,0-2 0,-1 1 0,-1-1 1,1-3-91,-3-11 567,-4 27-363,0 19-199,0 17 28,1 1 0,2-1 1,2 0-1,1 0 0,1-1 0,2 0 0,1 0 0,1-1 0,2 0 0,1-1 0,18 28-33,-15-32-26,0-1 0,2 0-1,1-2 1,1 0 0,0-1-1,2-2 1,22 17 26,-34-29-176,0-1 0,1 1 1,0-2-1,0 1 0,1-2 0,0 0 0,0 0 1,0-1-1,0-1 0,1 0 0,0-1 1,-1 0-1,1-1 0,0-1 0,0 0 1,-1-1-1,1 0 0,10-3 176,-12 0-444,0-1 1,-1 0-1,1-1 0,-1 0 0,0-1 1,-1 0-1,1 0 0,-1-1 1,-1-1-1,8-7 444,28-30-3242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7:00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4 454 15089,'0'0'-13,"-1"-1"-1,1 1 0,0 0 1,0 0-1,-1 0 0,1-1 1,0 1-1,0 0 0,0 0 1,0-1-1,-1 1 0,1 0 1,0 0-1,0-1 0,0 1 1,0 0-1,0-1 0,0 1 1,0 0-1,0 0 0,0-1 1,0 1-1,0 0 0,0-1 0,0 1 1,0 0-1,0 0 0,0-1 1,0 1-1,0 0 0,0-1 1,0 1-1,1 0 0,-1 0 1,0-1-1,0 1 0,0 0 1,0 0 13,14-2-200,32 10 204,-30-4-68,86 11-603,0-5 1,77-2 666,77-14-3713,-51-15-2029,-141 10 3872</inkml:trace>
  <inkml:trace contextRef="#ctx0" brushRef="#br0" timeOffset="335.09">1412 0 13413,'0'3'-7,"1"0"0,-1-1 0,1 1 0,0-1 0,0 1 0,0 0 0,1-1 0,-1 0 0,0 1 1,1-1-1,0 0 0,-1 1 0,1-1 0,0 0 0,0-1 0,0 1 0,1 0 0,0 0 7,50 34-113,-30-22 87,70 46-71,60 26 97,-100-57 7,6 1 12,-40-22-3,0 1 1,-1 1 0,0 1 0,-1 1 0,15 12-17,-30-22-22,0 1 0,-1-1 0,1 1 0,-1 0-1,0-1 1,0 1 0,0 0 0,0 0 0,0 0 0,0 0 0,-1 0 0,0 0 0,1 0 0,-1 0 0,0 0 0,-1 0 0,1 0-1,0 0 1,-1 0 0,0 0 0,0 0 0,0 0 22,-2 10-663,-1-1 0,0 1 0,-1-1 0,-4 7 663,-21 37-2956,-7 11-1264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3:45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21 153 13077,'-3'-8'1161,"1"15"-459,6 20-507,9 3-228,1-1 0,2 0 1,13 16 32,12 24-71,84 138-244,40 40 315,7 11-770,-167-251 660,11 18-932,0 0 0,-2 1 1,-1 1-1,7 21 1042,-13-36-3619,-6-9 786</inkml:trace>
  <inkml:trace contextRef="#ctx0" brushRef="#br0" timeOffset="362.294">689 1 13449,'-13'10'3635,"-9"19"-4243,16-21 906,-58 81-164,3 4 0,-12 34-134,-96 202 100,88-167-73,-62 145-100,95-201 0,40-86-34,8-14-6986,0-6 3127</inkml:trace>
  <inkml:trace contextRef="#ctx0" brushRef="#br0" timeOffset="1883.276">1287 922 11273,'-118'-66'3672,"118"66"-3673,-1 0 0,1 0 0,0-1 0,-1 1 0,1 0 0,0 0 0,-1 0 0,1 0 0,-1 0 0,1 0 0,0-1 0,0 1 0,-1 0 0,1 0 0,0-1 0,-1 1 0,1 0 0,0 0 0,0-1 0,-1 1 0,1 0 0,0-1-1,0 1 1,0 0 0,-1-1 0,1 1 0,0 0 0,0-1 0,0 1 0,0-1 0,0 1 0,0 0 0,0-1 0,0 1 0,0 0 0,0-1 0,0 1 0,0-1 0,0 1 0,0 0 0,0-1 0,0 1 0,1 0 0,-1-1 0,0 1 0,0 0 0,0-1 0,0 1 0,1 0-1,-1-1 1,0 1 0,0 0 0,1 0 0,-1-1 0,0 1 0,1 0 0,-1 0 0,0-1 0,1 1 0,-1 0 0,0 0 0,1 0 0,-1 0 0,0 0 0,1-1 1,29-6-77,-26 7 77,11-3-13,284-44-2309,67 7 2322,-199 28-4683,-166 12 3906,-44-28-475,26 18 1789,1-2 0,0 0 0,1-1 0,0 0 0,1-1 0,1-1 0,0 0 0,1-1 1,0 0-1,1-1 0,1 0 0,1-1 0,-5-14-537,14 32 16,-1 0 0,1-1 1,-1 1-1,1-1 0,-1 0 1,1 1-1,0-1 0,-1 1 1,1-1-1,0 1 0,0-1 1,-1 0-1,1 1 0,0-1 0,0 0 1,0 1-1,0-1 0,0 1 1,0-1-1,0 0 0,0 1 1,0-1-1,0 0 0,0 1 1,0-1-1,1 0 0,-1 1 0,0-1 1,0 1-1,1-1 0,-1 0 1,0 1-1,1-1-16,18 11 0,5 4-5,55 23 55,107 52-202,-151-69 411,0 1-1,-1 2 1,-2 1 0,0 2-259,-30-25 20,-1 0-1,-1 1 1,1-1 0,0 0-1,0 1 1,0-1-1,-1 1 1,1-1 0,-1 1-1,1 0 1,-1-1 0,0 1-1,0-1 1,0 1 0,1 0-1,-1-1 1,-1 1 0,1-1-1,0 1 1,0 0 0,-1-1-1,1 1 1,-1-1-1,1 1 1,-1-1 0,1 1-1,-1-1 1,0 1 0,0-1-1,0 0 1,0 1 0,0-1-1,0 0 1,0 0 0,-1 1-20,-9 11-271,-1 0 1,0-1 0,-8 6 270,2-2-273,-106 111-3945,81-78 943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3:56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15 414 9077,'0'0'69,"0"-1"0,0 1 0,0-1 0,0 1 0,0-1 1,0 0-1,0 1 0,-1-1 0,1 1 0,0-1 0,0 1 0,-1 0 0,1-1 1,0 1-1,-1-1 0,1 1 0,0-1 0,-1 1 0,1 0 0,-1-1 0,1 1 0,-1 0 1,1-1-1,-1 1 0,1 0 0,-1 0 0,1-1 0,-1 1 0,1 0 0,-1 0 1,1 0-70,-5 17 639,6 52-1102,-1-47 653,7 95-165,5 1 0,4-1 1,24 78-26,-13-70-34,-5 1 0,-6 0 0,-6 7 34,-10-57-146,-1-41 130,1 0 0,2-1 0,2 9 16,-6-243-30,-11 81-10,-6-67 90,5-89-50,14-275 980,1 518-855,2 1-1,1 0 0,2-1 0,1 2 1,1-1-1,2 1 0,1 0 0,1 1 1,7-12-125,-13 32 29,1-1 1,-1 1-1,2 0 1,-1 0-1,1 1 1,1 0-1,-1 1 1,1-1 0,1 2-1,-1-1 1,1 1-1,0 1 1,0 0-1,1 0 1,0 1-1,-1 0 1,2 1-1,-1 1 1,10-2-30,25-3 12,1 3 0,0 1 0,1 3-1,10 2-11,-20-1-44,-16-1 30,1 1-1,0 1 0,-1 1 1,0 1-1,0 1 1,0 0-1,0 2 0,-1 1 1,0 1-1,16 9 15,-35-16 4,0 0 0,0 0 0,0 1-1,0-1 1,0 1 0,0 0 0,-1-1 0,1 1-1,-1 0 1,0 0 0,0 0 0,0 0 0,0 0-1,0 0 1,-1 0 0,1 0 0,-1 0-1,0 1 1,0 0-4,-3 66 42,2-58-42,-3 11 0,0 0 0,-1 0 0,-2 0 0,0-1 1,-1 0-1,-2-1 0,-9 18 0,-23 34-128,-28 35 128,48-74-64,17-28 55,-32 50-57,-26 28 66,50-69 5,0 0 1,0-1-1,-1-1 0,-1-1 1,0 0-1,-1-1 1,-14 8-6,24-16-7,1 0 1,-1-1 0,1 0-1,-1 0 1,0 0 0,0-1-1,1 0 1,-1 0 0,0-1 0,0 1-1,0-1 1,0-1 0,0 1-1,0-1 1,0 0 0,0 0-1,0 0 1,0-1 0,1 0-1,-1-1 1,1 1 0,-1-1 0,1 0-1,0 0 1,0 0 0,0-1-1,0 0 1,1 0 0,0 0-1,0 0 1,0-1 0,0 0 0,1 0-1,-1 0 1,0-2 6,3 6 19,0-1 1,1 1-1,-1 0 1,0 0-1,1-1 1,-1 1-1,1 0 1,-1-1-1,1 1 1,0-1-1,-1 1 1,1-1-1,0 1 1,0-1-1,0 1 0,0-1 1,0 1-1,1 0 1,-1-1-1,0 1 1,1-1-1,-1 1 1,1-2-20,0 3 12,0-1 0,0 1 0,0-1 1,0 1-1,0-1 0,1 1 0,-1-1 0,0 1 1,0 0-1,0 0 0,0-1 0,1 1 0,-1 0 1,0 0-1,0 0 0,0 0 0,1 1 0,-1-1 1,0 0-1,0 0 0,0 1 0,0-1-12,8 3 39,0 0 0,-1 0-1,1 1 1,-1 0 0,0 0 0,7 6-39,17 16 45,-1 1 1,-1 1-1,-2 2 1,1 3-46,100 134 326,-21-25-328,-52-69-35,33 38-3,-75-96 8,0-1 1,0 0 0,2-1-1,-1-1 1,17 9 31,-26-18 61,3 0-3693,-9-3 575</inkml:trace>
  <inkml:trace contextRef="#ctx0" brushRef="#br0" timeOffset="1265.578">1436 1541 10257,'-3'-1'2447,"7"14"-1935,13 20-652,15 8 168,139 180-61,35 74 33,-197-281-300,43 69-894,-20-27-4713,-27-46 2741</inkml:trace>
  <inkml:trace contextRef="#ctx0" brushRef="#br0" timeOffset="1598.942">2039 1691 13061,'0'-1'76,"0"1"-1,0-1 1,0 0 0,0 0-1,0 1 1,-1-1-1,1 0 1,0 0-1,0 1 1,0-1 0,-1 0-1,1 1 1,0-1-1,-1 0 1,1 1 0,0-1-1,-1 1 1,1-1-1,-1 0 1,1 1-1,-1-1 1,1 1 0,-1-1-1,1 1 1,-1 0-1,0-1 1,1 1 0,-1-1-1,0 1 1,0 0-76,-25 1 556,20 1-559,0 1 0,0-1 0,1 1 0,-1-1 0,1 2 0,0-1 0,0 1 0,-1 0 3,-39 46 11,2 2-1,-30 49-10,24-33 7,-27 28-7,26-45-97,-22 29-4013,56-47 40,11-14 586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4:01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1087 9889,'-22'-3'1562,"16"3"15,18 3-785,54 11-562,1-4 1,0-2-1,1-4 1,15-2-231,87-5-258,139-20 258,-293 21-224,-1-1-1054,-5 3-5144,-9 0 3030</inkml:trace>
  <inkml:trace contextRef="#ctx0" brushRef="#br0" timeOffset="338.955">242 553 11449,'-5'-13'370,"1"0"0,0 0-1,1-1 1,0 1 0,1-1 0,1 1-1,0-4-369,42 11 730,718-44-1612,-694 48-4102,-60 2 3750,1 0-2053</inkml:trace>
  <inkml:trace contextRef="#ctx0" brushRef="#br0" timeOffset="803.148">1539 377 5733,'0'0'1304,"0"24"2623,-1-13-3694,-1 0 0,0-1 0,0 1-1,-1-1 1,0 0 0,-1 0-1,-2 4-232,0-2 27,1 1-1,1 0 0,0 0 0,1 0 0,0 3-26,1 8 55,0 1 1,1-1-1,2 1 0,0-1 1,2 0-1,4 21-55,-4-33 82,1 1 0,0-1 0,1 0-1,0 0 1,1-1 0,1 1 0,-1-1-1,2 0 1,-1-1 0,2 0 0,-1 0 0,1-1-1,9 7-81,0-2 175,1-1-1,0 0 1,1-1 0,1-2-1,0 0 1,0-1-1,0-1 1,1-1-1,1-1 1,-1-1 0,1-1-1,0 0 1,0-2-1,0-1 1,0-1-1,0-1 1,13-3-175,-23 3 139,-1-2 1,0 0-1,0 0 1,0-1-1,0-1 0,-1 0 1,1 0-1,-1-1 1,0-1-1,-1 0 1,0 0-1,0-1 0,0 0 1,-1-1-1,-1 0 1,1 0-1,-1-1 1,-1 0-1,0 0 0,0-1 1,-1-1-140,6-9 79,-2 0 0,-1-1 0,-1 0 0,0-1 0,-2 0 0,-1 0 1,0 0-1,-2 0 0,-1-1 0,0-16-79,-2 1 261,0-21 726,-7-60-987,4 98 27,-1 0 1,0 0 0,-2 1-1,-1 0 1,-1 0-1,0 0 1,-5-6-28,3 10 23,0-1 0,-1 1 1,-1 1-1,-1 0 0,0 1 1,-1 0-1,-1 1 0,-15-12-23,19 18-98,0 1 0,0 0 0,-1 0 0,0 1-1,0 0 1,0 1 0,-1 1 0,0 0-1,0 0 1,0 2 0,0-1 0,-1 2 0,-12-1 98,11 3-492,1 0 0,-1 0 0,1 2 1,0 0-1,0 0 0,0 1 1,0 1-1,0 1 0,1 0 1,0 0-1,-7 5 492,0 3-874,0 1 0,0 0 0,1 1 0,1 1 0,1 1 0,-6 9 874,-23 31-3587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4:39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272 700 6429,'-29'-2'-178,"29"4"231,1-1 1,-1 0 0,1 1 0,0-1 0,-1 1 0,1-1 0,0 0 0,0 1 0,0-1 0,0 0 0,0 0 0,0 0-1,0 0 1,0 0 0,1 1-54,357 306 142,1 32-142,-218-195-288,240 230 537,-379-372-86,0 0-1,0 0 1,0 0 0,1-1-1,-1 1 1,1-1 0,-1 0-1,1 0 1,0 0 0,0 0-1,0-1 1,0 1 0,0-1 0,0 0-1,3 0-162,-8-13-21,-4 1-22,1-1 0,-1 1-1,-1 0 1,0 1 0,-4-6 43,-16-27-15,-127-266 229,-68-130 602,146 306-181,-5 5 1,-26-26-636,42 74 125,-4 2-1,-24-17-124,144 118-121,14 24 10,-2 4 0,-3 2-1,35 41 112,158 190-217,20 21-29,-229-259 308,3-3-1,1-1 0,41 25-61,-72-59 154,-20-18-233,-25-27-185,23 32 272,-120-167 191,8-6-1,6-7-198,-88-138 588,57 118-454,108 163-167,-1 2 0,-1 1-1,-28-22 34,61 59-30,6 13-97,17 14 60,1-2 1,1-1-1,1 0 67,42 40-39,280 315-172,-1-1 177,-201-231 161,82 59-127,-193-178 37,-20-17 15,-1 1-1,0 1 1,0 0 0,7 9-52,-18-18-69,-8-7-454,-42-29 408,3-2-1,0-3 1,3-1-1,1-2 1,2-2-1,1-2 116,-63-88 287,-39-72-287,39 49 276,-84-126 409,130 205-432,-4 3 1,-35-32-254,71 82 70,-2 2 0,0 0 0,-1 1 0,-7-2-70,23 17-47,-1 0 0,1 0 0,-1 1 0,-1 1 1,1 0-1,-1 1 0,0 0 0,0 1 0,0 1 0,0 0 1,-1 0-1,-2 1 47,15 2 0,1 0 1,-1-1 0,0 1-1,1 0 1,-1 0 0,1 0-1,-1 0 1,1 0-1,-1 0 1,1-1 0,-1 1-1,1 0 1,0 0 0,0 0-1,-1 0 1,1 0-1,0 0 1,0 0 0,0 0-1,0 0 1,0 1 0,0-1-1,1 0 1,-1 0 0,0 0-1,0 0 1,1 0-1,-1 6 29,4 25-45,0-1 0,2 0-1,2 0 1,0-1 0,2 0-1,14 28 17,2 10-108,184 482-546,-149-414 470,6-3-1,80 119 185,-109-195-3,3-1-1,43 45 4,-62-78 4,1-1-1,1-1 0,0-1 0,2-1 0,0-1 0,1-2 0,13 6-3,-28-14 40,-11-6-22,1-1-1,0 0 1,0 1 0,0-1-1,0 0 1,0 0 0,0 0 0,0 0-1,0 0 1,1-1 0,-1 1-1,0-1 1,0 1 0,2-1-18,-6-12-273,-13-16 207,-1 2 0,-1 0-1,-16-18 67,-5-7-16,-115-188 668,-93-200-652,32 52 402,150 283-822,78 122 353,0-2 0,2 0-1,10 9 68,19 19 18,126 143-19,-14-12 20,180 151-19,-282-278-34,2-4 0,2-2 0,2-2 0,1-3 0,2-3 0,1-3 0,2-2 0,42 10 34,-101-36 27,1 0 0,-1-1 1,1 0-1,0 0 0,0-1 1,0-1-1,-1 1 0,1-1 1,0 0-1,2-1-27,-9-2 2,-1 1 1,0 0-1,0-1 0,0 1 1,0 0-1,-1-1 0,1 1 0,-1-1 1,0 1-1,1-1 0,-1 1 1,0-1-1,0 0 0,-1 1 1,1-1-1,0 1 0,-1-1-2,0-7-1,-3-69 14,-5 1 0,-2 0-1,-18-56-12,0-11 132,14 67-75,-8-48-126,4-1 0,6-6 69,13 90-192,0 42 162,2 9 323,19 21-278,1-1 1,1 0-1,1-2 0,3 1-15,27 30-2,121 135-41,95 74 43,-206-208-14,4-3-1,1-3 1,3-4-1,2-2 1,2-3-1,29 8 15,-97-47 13,-4-2 22,1 1 0,0-1 0,0 0 0,-1-1 0,1 1 0,0-1 0,1 0 1,-1 0-1,0 0 0,0-1 0,0 0 0,1 0 0,-1 0-35,-3-23-55,-5-5 40,0 0-1,-2 0 1,-1 1-1,-1-1 1,-2 1-1,-8-18 16,-8-29-5,-48-198 238,12-8-233,35 160-103,111 192 332,197 147-242,196 109 13,-439-302-2,-30-18 22,1 0-1,0-2 1,1 1 0,0-1-1,-1-1 1,2 0-1,-1 0 1,11 2-20,-21-7 6,-1 0-1,0 0 0,1 0 1,-1 0-1,1-1 1,-1 1-1,0 0 0,1 0 1,-1-1-1,0 1 1,1 0-1,-1 0 0,0-1 1,0 1-1,1 0 1,-1-1-1,0 1 0,0 0 1,0-1-1,1 1 1,-1 0-1,0-1 0,0 1 1,0 0-1,0-1 1,0 1-1,0-1 0,0 1 1,0 0-1,0-1 1,0 1-1,0-1 1,0 1-1,0 0 0,0-1-5,0-21-92,-1 17 100,-6-54 89,-2 0-1,-3 0 1,-18-53-97,-2-7 255,-8-33-488,40 150 119,0 2-5,2 11 95,4 0 42,0-2 0,1 1 1,0-1-1,0 0 0,1 0 0,1-1 0,5 5-18,17 18 38,254 260 260,-213-227-339,3-3 1,1-3-1,23 8 41,-96-64-9,82 47-147,-77-45 186,1 0 0,0-1 0,0 1-1,0-2 1,1 1 0,-1-1 0,1-1 0,8 1-30,-18-2 4,1-1-1,0 1 1,-1-1 0,1 1 0,-1-1-1,1 1 1,-1-1 0,1 1 0,-1-1 0,1 0-1,-1 1 1,1-1 0,-1 0 0,0 1-1,1-1 1,-1 0 0,0 1 0,0-1 0,1 0-1,-1 0 1,0 1 0,0-1 0,0 0-1,0 0 1,0 1 0,0-1 0,0 0-1,-1 0-3,1-34-10,0 23 27,-4-26 16,-1 0 0,-1 0 0,-2 1-1,-2 1 1,-2-1 0,-4-6-33,-14-51 23,-83-263 48,118 367-124,0 0 0,1-1 0,1 1 0,-1-1 0,2 0 0,-1-1 0,1 0 1,0 0-1,3 0 53,23 26-117,254 298 58,-162-203 328,-125-128-149,-8-19-344,-25-21 203,-2 1 0,-1 1-1,-31-24 22,7 7 72,-57-56 323,-9 3-395,79 70 92,-3 2 1,-1 2-1,-1 2 1,-24-8-93,69 36-29,0 0 0,0 0 0,-1 1 0,1 0 0,0 1 0,-1-1 0,-3 1 29,9 1-9,-1-1 1,1 2-1,0-1 1,0 0 0,-1 0-1,1 0 1,0 0-1,0 1 1,0-1 0,-1 1-1,1-1 1,0 1-1,0-1 1,0 1 0,0 0-1,0-1 1,0 1-1,0 0 1,0 0-1,0 0 1,0 0 0,1 0-1,-1 0 1,0 0-1,1 0 1,-1 0 0,0 0-1,1 0 1,-1 0-1,1 0 1,0 1 0,-1-1-1,1 0 1,0 0-1,0 0 1,0 1 0,0-1-1,0 0 1,0 0-1,0 1 1,0-1-1,1 1 10,10 332-1272,15 2 1271,-18-215 696,-6 3-696,-2-121-2,0-1 0,0 0 0,0 1 0,0-1 0,-1 1 1,1-1-1,-1 0 0,0 0 0,0 1 0,0-1 0,0 0 1,0 0-1,0 0 0,0 0 0,-1 0 0,1 0 0,-1 0 0,1-1 1,-1 1-1,0 0 0,0-1 0,0 1 0,0-1 0,0 0 0,0 0 1,0 0-1,0 0 0,0 0 0,-1 0 0,1 0 0,0-1 0,0 1 1,-1-1-1,0 1 2,-11 0-28,0 0 0,-1 0 1,1-2-1,0 0 1,-8-1 27,2 0-33,-12-2-32,0-2-1,1 0 0,-1-3 0,1 0 1,1-2-1,-4-3 66,-65-32-215,-11-11 215,-101-65 129,5-10-129,-155-91 951,279 178-806,-1 3 0,-3 5 1,-44-12-146,89 36-13,-1 3 1,-1 1 0,1 2 0,-2 1 0,-17 2 12,34 4-32,-1 0 0,0 1 0,1 2 1,-1 1-1,1 1 0,0 2 0,0 0 0,-22 10 32,36-11-29,0 0 0,1 1 1,0 0-1,1 1 0,0 0 0,0 0 0,0 2 0,1-1 0,1 1 0,-1 0 1,2 1-1,-1 0 0,2 1 0,-4 5 29,3 1-55,0 0 0,1 0 1,0 1-1,2 0 0,0 1 0,1-1 0,1 1 1,1-1-1,0 15 55,0 299 426,-1-332-477,0 0 0,1 0 0,-1 0-1,0-1 1,0 1 0,1-1 0,-1 0 0,0 0 0,0 0 0,0 0 0,1 0 0,-2-1 51,0 1-34,-15-1-133,-1-1 1,1-1-1,0-1 0,0-1 0,0 0 0,0-1 1,1-1-1,-13-7 167,-27-16-306,-50-34 306,12-2 546,-50-46-546,-48-35 824,155 121-654,-1 2 1,-1 1-1,-1 2 0,-7 0-170,29 13-14,-1 0-1,0 2 0,0 0 0,0 2 1,-1 0-1,1 2 0,-1 0 1,0 1-1,0 1 0,0 1 0,-4 2 15,23-2-18,0-1-1,0 1 0,0 0 0,0 0 0,0 0 0,0 1 0,0-1 0,1 1 1,-1-1-1,0 1 0,1 0 0,0 0 0,-1 0 0,1 0 0,0 1 0,0-1 1,0 1-1,0-1 0,1 1 0,-1-1 0,1 1 0,0 0 0,-1 0 0,1 0 1,0 0-1,1 0 0,-1 0 0,0 1 19,-1 11-123,1 0 0,0 0 1,1 0-1,1 0 0,1 7 123,-1 1-162,1 0 75,1-1 0,1 1 0,2-1 0,0 0 0,1 0 0,1-1 0,1 0 0,0 0 0,5 5 87,22 34 261,3-2 1,18 18-262,-143-134 422,-47-57-92,5-5 0,-95-118-330,59 61 439,-13 3-439,168 165-91,-1 0 1,0 1-1,0 1 0,-11-6 91,20 12-114,1 1 45,2 10 54,8 5 37,0-1-1,1 0 1,0-1 0,1 0 0,4 2-22,28 31 63,31 43 105,84 99-120,143 127-48,-246-263-58,1-3-1,3-3 1,2-1 0,2-4 0,1-3 0,2-2-1,67 24 59,-115-52 6,0-1 0,0-1 0,1-1-1,0 0 1,0-2 0,7 0-6,-27-3 0,1 0 0,0 0 0,-1 0 0,1-1 0,-1 1 0,1 0 0,0-1 0,-1 1 0,1 0 0,-1-1 0,1 1 0,-1 0 0,1-1 0,-1 1 0,1-1 0,-1 1 0,1-1 0,-1 0 0,0 1 0,1-1 0,-1 1 0,0-1 0,1 0 0,-1 1 0,0-1 0,0 0 0,0 1 0,1-1 0,-1 0 0,0 1 0,0-1 0,0 0 0,0 1 0,0-1 0,-1 0 0,0-31-41,0 25 38,-2-17 2,-2-1 0,-1 1 0,0 0 1,-2 0-1,-2-1 1,-54-120 18,24 57 3,-68-152 406,-11 4-1,-11 3-426,119 214 6,-6-10-105,-1 0-1,-2 1 0,0 1 0,-13-12 100,34 80 26,8-8-52,1-1-1,2-1 0,1 0 0,1-1 0,5 6 27,9 21-40,77 160-72,22 19 112,-78-155-71,2-3 0,4-2 1,3-2-1,31 26 71,-66-76-12,1-2-1,0-1 1,2-1-1,21 13 13,-35-25 1,1-1-1,0-1 1,1 0-1,-1 0 0,1-2 1,0 1-1,0-2 0,1 0 1,-1-1-1,1 0 1,9-1-1,-20-1 2,-1-1 1,1 1 0,-1-1-1,0 0 1,1-1-1,-1 1 1,0 0 0,1-1-1,-1 0 1,0 0 0,0 0-1,-1 0 1,1 0-1,0-1 1,-1 1 0,1-1-1,-1 0 1,0 0 0,0 1-1,0-1 1,0-1-1,0 1 1,-1 0 0,0 0-1,1-1 1,-1 1 0,0-3-3,6-16-25,-1 0 1,-1-1 0,2-22 24,-4 27-12,31-315-49,-13 107 130,-16 157-98,-4 41 3,2 0 0,0 1 0,2 0-1,1 0 1,3-6 26,-9 32 5,1 0-1,0 0 1,0 0-1,0 0 0,0 0 1,0 0-1,0 0 0,0 0 1,1 0-1,-1 0 1,0 0-1,0 1 0,1-1 1,-1 1-1,0-1 1,1 1-1,-1-1 0,1 1 1,-1 0-1,1 0 1,-1-1-1,0 1 0,1 0 1,-1 0-1,1 0 1,-1 1-1,1-1 0,-1 0 1,1 1-1,-1-1 1,0 1-1,1-1 0,0 1-4,58 22 178,-47-17-172,171 78 2,26 25-8,-61-31-9,2 1-3,-4 0 56,3-7-1,3-6 1,15-3-44,-145-56-27,0 0 0,0-2-1,0-1 1,1-1 0,-1-1 0,1-1-1,0-1 1,0-1 0,-1-2 0,12-2 27,-18 2-18,0-2 0,0 0 0,0-1 0,-1-1 0,0 0 0,0-1 0,-1-1 1,0 0-1,-1-1 0,0-1 0,0 0 0,-1-1 0,-1 0 0,5-7 18,4-7 9,-2-1-1,-1-1 1,-1 0-1,-1-1 0,11-29-8,5-24 80,11-50-80,-37 115 5,6-32 36,-10 50-38,0-1-1,0 1 0,1-1 1,-1 1-1,0 0 0,0 0 1,0 0-1,0 0 1,0 0-1,0 1 0,-1-1 1,1 0-1,0 1-2,86 66 68,2-5 0,4-3 1,76 34-69,-155-87-1,0 0 0,0-2 0,1 0 0,-1-1 0,1 0 0,15 1 1,-24-4 7,1-1-1,-1 1 1,1-1 0,-1-1-1,1 1 1,-1-1 0,1-1-1,-1 1 1,0-1-1,1-1 1,-1 1 0,0-1-1,0-1 1,-1 1 0,6-4-7,1-3-7,0-1 0,-1 0 0,-1-1 0,0 0 1,0-1-1,-1 0 0,-1 0 0,0-1 0,2-5 7,-11 18-14,1 0 1,-1 1-1,1-1 0,0 0 0,-1 1 0,1-1 0,0 0 0,0 1 0,0-1 0,-1 1 1,1-1-1,0 1 0,0-1 0,0 1 0,0 0 0,0-1 0,0 1 0,0 0 0,0 0 0,0 0 1,0 0-1,0 0 0,0 0 0,0 0 0,0 0 0,0 0 0,0 0 0,0 1 0,0-1 0,0 0 1,-1 1-1,1-1 0,0 1 0,0-1 0,0 1 0,0 0 14,35 23-1993,-32-21 1554,28 21-2757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4:54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241 435 2736,'-4'-36'4583,"4"29"-4008,-1 1 0,0-1 0,0 1 0,0-1 0,-1 1 0,0-1 0,0 1 0,-1-1-575,-2-5 787,-17-30 1387,21 40-2132,0 1-1,-1-1 0,1 1 0,0-1 1,-1 1-1,1-1 0,-1 1 1,1 0-1,-1 0 0,0 0 0,1 0 1,-1 0-1,0 0 0,0 0 1,0 1-1,0-1 0,0 1 1,0-1-1,1 1 0,-1 0 0,-1 0-41,2 4-8,-1 1 0,1-1 0,0 1-1,0 0 1,1-1 0,-1 1-1,1 0 1,1 4 8,-2-4-4,-1 49-137,2 0-1,2 0 1,3-1 0,2 1 0,2-1 0,3 0 0,1-1-1,7 10 142,28 73-342,42 126-3283,-88-252 2868,-2-8 478,0 1 0,0-1-1,0 0 1,1 1 0,-1-1 0,0 0 0,1 0-1,-1 1 1,1-1 0,0 0 0,-1 0 0,1 0-1,0 0 1,-1 0 0,1 0 0,0 0-1,0 0 1,0 0 0,0 0 0,0 0 0,0 0 279,6 1-1068</inkml:trace>
  <inkml:trace contextRef="#ctx0" brushRef="#br0" timeOffset="348.482">11 236 10685,'-1'-1'47,"1"1"-1,-1 0 1,0-1 0,1 1 0,-1 0-1,0-1 1,1 1 0,-1-1 0,1 1-1,-1-1 1,1 1 0,0-1-1,-1 1 1,1-1 0,-1 0 0,1 1-1,0-1 1,-1 0 0,1 1 0,0-1-1,0 0 1,0 1 0,-1-1-1,1 0 1,0 1 0,0-1 0,0 0-1,0 0 1,0 1 0,0-1 0,1 0-1,-1 1 1,0-1 0,0 0-1,0 1 1,1-1 0,-1 0 0,0 1-1,1-1 1,-1 0 0,0 1-47,32-10 1517,-22 7-1839,339-57 1073,-210 40-1467,0-7 0,115-37 716,-228 53-992,-21 8 423,0 1-1,-1 0 1,1 0 0,0 0 0,0 1-1,1 0 1,-1 0 0,0 0 569,-1 1-3153</inkml:trace>
  <inkml:trace contextRef="#ctx0" brushRef="#br0" timeOffset="703.905">390 611 12601,'1'-2'100,"0"0"0,0 0 0,0 0 0,0 0 0,0 0 0,1 0-1,-1 0 1,0 1 0,1-1 0,-1 1 0,1-1 0,0 1 0,-1-1 0,1 1 0,0 0-1,0 0 1,0 0 0,0 0 0,0 0 0,0 0 0,2 0-100,51-18 351,-54 19-333,74-18 144,0 4 0,1 3 0,27 2-162,74-11-1518,-153 16 29,-2-1 1,1-1-1,3-2 1489,1-1-3137</inkml:trace>
  <inkml:trace contextRef="#ctx0" brushRef="#br0" timeOffset="3067.062">1222 1389 944,'0'-2'103,"0"1"0,1-1 0,-1 0 0,1 1 0,-1-1 0,1 1 0,0-1 0,0 1 0,0-1-1,0 1 1,0-1 0,0 1 0,0 0 0,0 0 0,0-1 0,0 1 0,1 0 0,-1 0 0,1 0 0,-1 0 0,1 1 0,0-1-103,-1 0 374,1 0 0,-1 0 0,1 0 0,-1 0 0,1 0 1,-1 0-1,1-1 0,-1 1 0,0 0 0,0-1 0,1 1 0,-1-1 1,0 1-1,-1-1 0,1 0 0,0 1 0,0-1 0,-1 0 0,1 1 0,-1-1 1,1 0-1,-1-1-374,0 0 76,-1 1 1,0-1-1,1 1 1,-1-1 0,0 1-1,-1-1 1,1 1-1,0 0 1,-1-1-1,1 1 1,-1 0-1,0 0 1,1 0 0,-1 0-1,-1 0-76,-32-27 385,34 29-361,-2 0 630,2 0-570,1 0 1,-1 0-1,0 0 0,0 0 0,0 0 1,0 0-1,0 0 0,0-1 0,0 1 1,0 0-1,1 0 0,-1-1 0,0 1 1,0 0-1,0-1 0,1 1 0,-1-1 1,0 1-1,0-1 0,1 1 0,-1-1 1,0 0-1,1 1 0,-1-1 0,1 0 1,-1 1-1,1-1 0,-1 0 0,1 0 1,0 0-1,-1 0-84,1 1-14,0 0-13,0 0-13,0 0 2,0 0 5,0 0-21,0 40 10,0 17 270,-7-56-255,0 0 0,0-1-1,0 0 1,0 0 0,0-1 0,-4 0 29,8 0-2,-1 1 1,1-1-1,0 0 1,0 0-1,1 0 0,-1 0 1,0-1-1,0 1 0,0-1 1,1 0-1,-1 1 0,1-1 1,0 0-1,-1-1 0,1 1 1,0 0-1,0-1 0,0 1 1,1-1-1,-1 1 1,0-1-1,1 0 0,0 0 1,0 0-1,0 0 0,0 0 1,0 0-1,0 0 0,1-3 2,0 1 11,0 0 0,0-1-1,1 1 1,0-1-1,0 1 1,0 0 0,0 0-1,1-1 1,0 1 0,0 0-1,1 1 1,-1-1-1,1 0 1,0 1 0,1-1-1,-1 1 1,1 0-11,-2 1 12,10-11-14,0 1 0,0 0 0,2 1 0,-1 1 0,13-8 2,-24 17 22,1 0-1,0 0 0,0 1 0,0-1 1,0 1-1,0 0 0,0-1 0,0 1 1,0 1-1,1-1 0,-1 0 0,0 1 1,0 0-1,1 0 0,-1 0 0,0 0 1,1 0-1,-1 1 0,0-1 1,0 1-1,1 0 0,-1 0 0,0 0 1,0 0-1,0 1 0,0-1 0,0 1 1,0 0-1,-1 0 0,1 0 0,-1 0 1,1 0-1,-1 0 0,2 3-21,12 15 126,-2 0 0,0 1-1,-1 1 1,-1 0 0,-1 1-1,-1 0 1,-1 1 0,0 2-126,2 11-20,-1 0 1,-2 1-1,-2 0 1,2 38 19,-7-54-34,-1-1 0,0 1 0,-2 0 1,0-1-1,-2 0 0,-5 21 34,5-29-65,-1 0 1,-1 0-1,0-1 1,-1 1-1,0-2 1,0 1-1,-1-1 1,-1 0-1,0 0 0,-1-1 1,-3 3 64,-3 1-45,0 0 0,-1 0 0,0-2 0,-1 0 0,-1-1 0,0-1 0,0 0 0,-1-2 0,0 0 0,0-1 0,-1-2 0,0 0 0,0-1 0,0 0-1,-21-1 46,42-3 3,0-1-1,-1 1 0,1 0 0,0 0 0,0-1 0,0 1 0,0 0 1,-1-1-1,1 1 0,0 0 0,0-1 0,0 1 0,0 0 0,0-1 0,0 1 1,0 0-1,0-1 0,0 1 0,0 0 0,0-1 0,0 1 0,0 0 0,0-1 1,0 1-1,0 0 0,1-1 0,-1 1 0,0 0 0,0-1 0,0 1 0,0 0 1,1 0-1,-1-1 0,0 1 0,0 0 0,1 0 0,-1-1 0,0 1 0,0 0 1,1 0-1,-1 0 0,0-1-2,11-12 93,32-13 8,1 2-1,1 1 1,1 3 0,1 2-1,0 2 1,2 2 0,-1 2-1,2 2 1,-1 2-1,1 3 1,0 1 0,30 4-101,-73 1 3,0 0 0,0 0 1,0 1-1,-1 0 0,1 1 1,0-1-1,-1 1 0,1 1 1,-1-1-1,0 1 0,0 0 1,-1 0-1,4 4-3,38 23-3126,-43-30 2001,2 0-4143,-3-1 2012</inkml:trace>
  <inkml:trace contextRef="#ctx0" brushRef="#br0" timeOffset="3416.967">1968 1380 11765,'3'-9'939,"16"-23"1488,-19 31-2395,1 1 1,-1-1-1,0 1 1,1-1 0,-1 1-1,1 0 1,0-1 0,-1 1-1,1 0 1,-1-1 0,1 1-1,-1 0 1,1 0-1,0 0 1,-1-1 0,1 1-1,0 0 1,-1 0 0,1 0-1,0 0 1,-1 0-1,1 0 1,0 0 0,-1 0-1,1 0 1,-1 1 0,1-1-1,0 0 1,-1 0 0,1 1-1,-1-1 1,1 0-1,0 0 1,-1 1 0,1-1-1,-1 1 1,1-1 0,-1 1-1,0-1 1,1 1 0,-1-1-1,1 1 1,-1-1-1,0 1 1,1-1 0,-1 1-1,0-1 1,0 1 0,1 0-1,-1 0-32,59 94 434,-19-28-423,3-1 0,3-3 1,23 23-12,40 43-656,-58-72-4276,-44-56 1016,-7-1 522</inkml:trace>
  <inkml:trace contextRef="#ctx0" brushRef="#br0" timeOffset="3751.009">2535 1361 12581,'0'-1'67,"0"-1"-1,0 1 1,0 0 0,0 0-1,0 0 1,0-1 0,0 1-1,-1 0 1,1 0 0,0 0-1,-1 0 1,1 0 0,-1-1-1,1 1 1,-1 0 0,0 0-1,0 0 1,1 0 0,-1 1-1,0-1 1,0 0 0,0 0-1,0 0 1,0 1-1,0-1 1,0 0 0,0 1-1,0-1 1,0 1 0,0-1-1,0 1 1,-1 0 0,1-1-1,0 1 1,0 0 0,0 0-1,-1 0 1,1 0 0,0 0-1,0 0 1,0 0 0,-1 0-1,1 0 1,0 1 0,0-1-1,0 1-66,-4 0 99,1 0 1,-1 0-1,1 1 0,0-1 0,0 1 0,-1 0 1,2 0-1,-1 1 0,0-1 0,0 1 0,1 0 1,-1 1-100,-19 25 111,2 1 0,2 0 0,0 2 0,2 0 1,2 2-1,-2 5-111,-7 15 49,-53 100-17,21-43-1543,-5 24 1511,61-134-847,0-1-246,0 0-281,0 0-172,-1-4-2584,3-4 1697,4-2-411</inkml:trace>
  <inkml:trace contextRef="#ctx0" brushRef="#br0" timeOffset="4081.038">3043 1427 11489,'328'-19'4428,"-110"15"-6796,-215 4 1877,-1 0 182,-1 0 1,0 0-1,1 0 0,-1 0 0,1 0 1,-1 0-1,1 0 0,-1 0 1,1-1-1,-1 1 0,1-1 1,-1 1-1,0-1 0,1 1 0,-1-1 1,1 0 308,-1-4-4035</inkml:trace>
  <inkml:trace contextRef="#ctx0" brushRef="#br0" timeOffset="4397.603">3155 933 14909,'1'0'172,"-1"-1"0,0 1-1,1 0 1,0-1-1,-1 1 1,1-1-1,-1 1 1,1 0 0,-1-1-1,1 1 1,0 0-1,-1 0 1,1-1 0,0 1-1,-1 0 1,1 0-1,0 0 1,-1 0-1,1 0 1,0 0 0,-1 0-1,1 0 1,0 0-1,-1 0 1,1 0 0,0 1-1,-1-1 1,1 0-1,0 0 1,-1 1-1,1-1 1,0 1-172,29 8-164,-27-8 551,53 18-102,1-2 0,1-2 1,0-3-1,0-3 1,1-2-1,29-1-285,-64-6-155,-1-1-1,0 0 1,0-2-1,15-4 156,-32 5-331,0 1-1,0-2 0,0 1 1,0-1-1,0 1 0,0-2 1,-1 1-1,1-1 0,0 0 332,-4 2-406,1-1-1,-1 1 0,0 0 1,0-1-1,0 1 0,0-1 1,0 0-1,-1 0 0,1 0 1,-1 0-1,0 0 0,0 0 1,0 0-1,0 0 0,0 0 1,-1 0-1,0-1 0,1 0 407,-1-12-3767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34:59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134 179 9713,'-7'-50'1771,"0"5"2951,-10-39-4722,17 84 18,0 1 0,0-1 1,0 0-1,0 0 0,0 0 0,-1 1 0,1-1 0,0 0 1,0 0-1,0 0 0,0 0 0,0 0 0,-1 1 0,1-1 1,0 0-1,0 0 0,0 0 0,-1 0 0,1 0 0,0 0 0,0 0 1,0 0-1,-1 0 0,1 0 0,0 0 0,0 0 0,0 0 1,-1 0-1,1 0 0,0 0 0,0 0 0,-1 0 0,1 0 1,0 0-1,0 0 0,0 0 0,-1 0 0,1 0 0,0 0 0,0 0 1,0 0-1,-1-1 0,1 1 0,0 0 0,0 0 0,0 0 1,0 0-1,0 0 0,-1-1 0,1 1 0,0 0 0,0 0 1,0 0-1,0-1-18,-5 23 735,-10 159-539,8-1 0,10 65-196,4-176-550,3-1 0,2 0 1,10 21 549,7 42-616,-19-79-2616,-8-52-1780,-2 0 1039</inkml:trace>
  <inkml:trace contextRef="#ctx0" brushRef="#br0" timeOffset="352.726">51 161 12129,'0'-5'128,"0"0"-1,0 0 1,1 0-1,-1 0 1,1 0-1,0 1 1,1-1 0,-1 0-1,1 1 1,0-1-1,0 1 1,0-1-1,1 1 1,0 0-1,0 0 1,0 0-1,0 0 1,0 1 0,1-1-128,2-1 102,0 1 0,1 0 0,-1 0 1,1 0-1,0 1 0,0 0 1,0 0-1,0 1 0,1 0 1,-1 0-1,5 0-102,21-1 73,-1 1 1,1 2 0,0 1-1,-1 2 1,10 2-74,-36-4 5,76 5-1328,62-4 1323,-98-2-2866,-44 0 1126,-2 0-665,0 0-708</inkml:trace>
  <inkml:trace contextRef="#ctx0" brushRef="#br0" timeOffset="681.13">0 604 11957,'0'0'738,"30"3"1346,-7 0-1572,142 16 2413,135-1-2925,-291-18-216,63 0-1447,-24 0-4544,-36 0 2542</inkml:trace>
  <inkml:trace contextRef="#ctx0" brushRef="#br0" timeOffset="2447.933">602 1297 9925,'1'-3'317,"0"0"1,0 0-1,1-1 1,-1 1 0,1 0-1,0 0 1,0 1-1,0-1 1,0 0-1,1 1 1,-1-1-1,1 1 1,2-2-318,39-30 446,-32 28-407,1 1-1,0 0 1,1 1 0,-1 0 0,1 1 0,0 0 0,-1 1-1,11 0-38,30 0-132,36 5 132,-15-1 235,-61-2-201,0 0 0,0 2 0,0 0 0,-1 0 0,1 1 0,-1 1 0,1 0 0,-1 1 0,0 0 0,-1 1 0,3 2-34,-10-5 17,1 1 0,0 0 0,-1 0 0,0 1 0,0-1 0,0 1 0,-1 0 0,1 0 0,-1 1 0,0-1 0,-1 1 0,1 0 0,-1 0 0,0 0 0,-1 0 0,0 0 0,0 1 0,0-1 0,0 1 0,-1 0 0,0-1 0,-1 1 0,0 4-17,1 0-4,-1-1 0,0 1 0,0 0 0,-1-1 0,-1 1 0,0-1 0,0 0 0,-1 1 0,-1-1 0,1 0 0,-2-1 0,1 1 0,-1-1 0,-2 3 4,-36 44 37,-3-2 0,-2-2-1,-2-2 1,-2-2 0,-4-2-37,-46 45-8,93-81 62,10-5 264,22-7 99,-18 1-469,174-34 744,-103 18-389,0 3 0,0 4 1,28 1-304,-60 8-10,10-1 447,31 4-437,-70-1-247,0 1 1,0 0-1,0 1 0,-1 1 1,1 0-1,-1 1 0,12 6 247,-21-2-5608,-5-9 5249,0 2-2417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1T08:26:5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15576 1201 9369,'-13'-2'159,"7"1"-145,0 0-1,0 0 0,0-1 1,0 0-1,0 0 0,1 0 1,-1-1-1,1 1 0,-1-1-13,6 2 18,-1 1-1,0-1 0,1 0 0,0 1 1,-1-1-1,1 1 0,-1-1 1,1 0-1,0 1 0,-1-1 0,1 0 1,0 1-1,0-1 0,0 0 1,-1 0-1,1 1 0,0-1 0,0 0 1,0 1-1,0-1 0,0 0 1,0 0-1,1 1 0,-1-1 0,0 0 1,0 0-1,0 1 0,1-1 1,-1 0-18,18-19 395,26-5 136,-24 17-474,0 2 0,0 0 0,0 1 0,1 1 0,-1 1 0,1 1 0,0 0 1,0 2-1,15 1-57,26 6 223,0 2 1,34 11-224,-44-8 30,2-2 0,-1-3 0,46 1-30,-63-8-274,0-1-1,29-6 275,-49 4-178,-1 0 0,0-2-1,0 1 1,0-2-1,-1 0 1,0-1 0,10-6 178,-3 0-566,-1 0 0,-1-1-1,4-4 567,-17 12-494,1 0-1,-1 0 0,0-1 0,0 0 0,-1 0 0,0 0 0,0-1 0,-1 1 0,0-1 0,1-2 495,1-12-2162</inkml:trace>
  <inkml:trace contextRef="#ctx0" brushRef="#br0" timeOffset="348.748">15275 727 11965,'-1'-1'21,"-1"0"-1,1 0 0,0 0 1,0 0-1,0 0 1,-1 0-1,1 0 0,0-1 1,1 1-1,-1 0 1,0-1-1,0 1 0,0-1 1,1 1-1,-1-1 1,1 1-1,-1-1 0,1 1 1,0-1-1,0 1 1,-1-1-1,1 0 1,0 1-1,0-1 0,1 1 1,-1-1-1,0 0 1,0 1-1,1-1 0,-1 1 1,1-1-1,0 1 1,-1-1-1,1 1 0,0 0 1,0-1-1,0 1 1,0 0-1,0-1 0,0 1 1,0 0-1,0 0 1,0 0-1,1 0 1,0-1-21,8-5 128,0-1 0,1 1 1,0 1-1,1-1 1,5 0-129,-9 3-7,30-13 128,0 2 0,1 2 0,1 1 0,0 2 0,26-3-121,61-3-167,21 4 167,-52 6-21,0-4 0,68-18 21,-116 11-302,-40 13-315,1 1 0,-1-1-1,1 2 1,0-1 0,0 1 0,0 1 0,5-1 617,-13 2-2355,-1 0-675</inkml:trace>
  <inkml:trace contextRef="#ctx0" brushRef="#br0" timeOffset="2077.381">18910 926 1804,'5'-1'88,"0"0"1,1 0-1,-1 0 0,0 0 0,1 1 0,-1 0 1,0 0-1,5 1-88,-9-1 95,1-1 0,-1 2 0,1-1 1,-1 0-1,0 0 0,1 0 0,-1 1 0,0-1 0,1 0 0,-1 1 1,0-1-1,0 1 0,1 0 0,-1-1 0,0 1 0,0 0 0,0 0 1,0 0-1,0 0 0,0 0 0,0 0 0,0 0 0,0 0 1,0 0-1,-1 0 0,1 0 0,0 1 0,-1-1 0,1 0 0,-1 0 1,1 1-1,-1-1 0,0 1-95,-1 6 139,0 1 0,0 0 1,-1-1-1,-1 0 0,1 1 1,-2-1-1,1 0 0,-1-1 1,0 1-1,0 0 0,-1-1 1,0 0-1,-6 6-139,3-3 201,0-1 1,-1 0-1,0 0 0,-1-1 1,0 0-1,0-1 1,-1 0-1,0-1 1,-5 3-202,12-7 10,1 0 1,-1 0 0,1-1 0,-1 0 0,0 1 0,1-1 0,-1 0 0,0-1 0,0 1 0,0-1 0,0 0 0,0 0-1,0 0 1,1 0 0,-1-1 0,0 1 0,0-1 0,0 0 0,1 0 0,-1-1 0,0 1 0,1-1 0,-1 1 0,1-1 0,0 0-1,-1-1 1,1 1 0,0-1 0,0 1 0,1-1 0,-1 0 0,0 0 0,1 0 0,0 0 0,0 0 0,0-1 0,0 1 0,0-1-11,-5-12 16,1 1 1,1-1 0,1 0-1,0 0 1,1 0 0,1-1 0,0 1-1,1-12-16,-1-30 135,3-1 0,7-48-135,-4 77 1,2 0 1,0 0-1,3 0 0,0 1 0,2 1 0,5-10-1,19-32-22,3 1 1,7-5 21,-23 41 125,2 0 0,1 2-1,2 0 1,29-25-125,-39 47 418,-8 15-137,-3 30-62,-3-15-264,14 45 23,2-1 1,4-1 0,3-2-1,2 0 1,3-2 0,14 20 21,154 264 50,-191-334-269,-7-21-297,-2-3 596,11-242 823,31-170-903,-35 355 716,-6 69-716,130 122-339,-78-76 176,-3 3 0,-1 1 0,18 27 163,-49-54 0,-2 1-1,0 0 0,-1 1 0,-2 1 0,0 0 0,-1 1 1,-2 0-1,6 24 1,-10-38-78,0-16 4,2-21 45,12-92 77,5 0 0,5 2 1,39-98-49,-59 190 101,1-1 1,0 2 0,14-21-102,-21 39 9,-1 0 1,1 1-1,0-1 1,1 1 0,-1 0-1,1 0 1,-1 0-1,1 1 1,0-1-1,0 1 1,1 0 0,-1 0-1,1 0 1,0 1-1,0-1 1,-1 1-1,1 0 1,1 1 0,-1-1-1,0 1 1,5-1-10,-7 3 5,-1-1-1,1 1 1,-1 0 0,0 0 0,1-1-1,-1 1 1,1 1 0,-1-1 0,0 0-1,0 1 1,0-1 0,0 1 0,0-1-1,0 1 1,0 0 0,-1 0 0,1 0-1,0 0 1,-1 0 0,0 1 0,0-1 0,1 0-1,-1 0 1,0 1-5,24 68 156,-19-51-139,164 488-1602,-166-497 377,-1 1 1,0-1 0,-1 0 0,1 9 1207,-3 1-3751</inkml:trace>
  <inkml:trace contextRef="#ctx0" brushRef="#br0" timeOffset="327746.613">20844 3088 5248,'1'-4'4505,"3"9"-1950,9 23-1427,12 39-1749,-10 4 855,-3 1 1,-3 0 0,-3 0 0,-3 8-235,6 75 53,56 403 228,-30-358-380,47 150 99,72 304 167,-35 8-181,-91-497-91,-13-77 119,32 183 316,11 268-330,-45-77 260,14 245 203,0-415-108,8 142 65,-35-350 795,0-75-4518,0-10-3988,0-10 3651</inkml:trace>
  <inkml:trace contextRef="#ctx0" brushRef="#br0" timeOffset="328846.629">21007 3560 5432,'-7'-51'5510,"-13"-44"-5510,19 90 161,1 5-137,0 0-1,-1 0 1,1 0 0,0 0 0,0 0-1,0 1 1,0-1 0,0 0-1,0 0 1,0 0 0,0-1 0,-1 1-1,1 0 1,0 0 0,0 0-1,0 0 1,0 0 0,0 0-1,0 0 1,0 0 0,0 0 0,0 0-1,-1 0 1,1 0 0,0 0-1,0 0 1,0 0 0,0 0 0,0 0-1,0 0 1,0-1 0,0 1-1,0 0 1,0 0 0,0 0-1,0 0 1,0 0 0,0 0 0,0 0-1,0 0 1,0 0 0,0-1-1,0 1 1,0 0 0,0 0-24,-3 16 333,2 26-220,7 153 66,9-1 0,8 0 0,19 53-179,148 571 227,-72-336-21,-63-186-460,9 208 254,-22-147 121,39 189 591,37 318-486,-92-273-82,-17-236 4,11 1264 1495,-21-1154-859,6-370-233,-1-45-1769,-2-1-5755,-2-49 3840</inkml:trace>
  <inkml:trace contextRef="#ctx0" brushRef="#br0" timeOffset="330059.487">16702 7605 7093,'1'-1'51,"-1"0"1,1 1 0,0-1 0,0 0 0,0 1 0,0-1-1,0 1 1,0-1 0,0 1 0,0 0 0,0-1 0,0 1-1,0 0 1,1 0 0,-1-1 0,0 1 0,0 0 0,0 0-1,0 0 1,0 0 0,0 1 0,0-1-52,38 0 756,-30 0-485,868-12 2900,-688 12-3094,1293 19 279,-829 15 612,187 52-968,-520-45 331,1-14-1,62-13-330,16-29 665,123-32-665,-520 47-2,559-61-23,283-26 178,3 43 300,-367 46-446,272-6 351,38-58-150,-347 20 804,117 18-1012,114 45 106,-560-19 87,-89-2-3246,-1 0-3342,-24 0 1802</inkml:trace>
  <inkml:trace contextRef="#ctx0" brushRef="#br0" timeOffset="330775.612">28989 6902 11393,'63'43'449,"94"32"101,63 17-550,-51-24-166,24 22 166,-168-77 10,-1 0-1,-1 2 1,0 0 0,-1 2 0,-1 1 0,6 6-10,-19-16 27,-1 0 0,0 0 0,0 1 0,-1 0 0,0 0 0,-1 1 0,0-1 0,0 1 0,-1 0 0,0 0 0,-1 1 0,0-1 0,-1 1 0,0 0 0,0 0 0,-1 0 1,-1 1-28,1-1 12,-1 0 1,-1-1 0,1 1 0,-2 0 0,0-1-1,0 1 1,0-1 0,-2 0 0,1 0 0,-1 0-1,-1 0 1,0 0 0,0-1 0,-1 0 0,0 0-1,0-1 1,-1 1 0,0-1 0,-3 1-13,-13 14-47,-1-2 0,-1-1 0,-1-1 0,-1-1 0,-27 13 47,-41 16-575,-17 3 575,46-22 46,-44 19-346,30-15-1564,2 4 0,-59 37 1864,104-49-2553,12 2-562</inkml:trace>
  <inkml:trace contextRef="#ctx0" brushRef="#br0" timeOffset="331112.455">30055 8695 14401,'71'53'212,"2"-2"0,2-4 0,2-3 0,7-1-212,-29-14-236,-9-7-577,20 11-1351,-30-6-4434,-32-20 3536</inkml:trace>
  <inkml:trace contextRef="#ctx0" brushRef="#br0" timeOffset="331442.921">30684 8436 13557,'-3'-6'181,"0"2"0,-1-1 0,1 0-1,-1 1 1,0-1 0,0 1 0,-1 0 0,1 1-1,-1-1 1,0 1 0,-5-3-181,8 5 80,-1 0 1,1 0-1,-1 0 0,0 0 1,1 0-1,-1 1 1,0-1-1,1 1 0,-1 0 1,0 0-1,0 0 0,1 0 1,-1 0-1,0 1 1,0-1-1,1 1 0,-1-1 1,0 1-1,1 0 0,-1 0 1,1 0-1,-1 1 1,1-1-1,0 1 0,0-1 1,-2 2-81,-44 42 32,2 1 0,2 2 0,-24 36-32,-26 28-524,-255 258-1199,187-227-4338,146-132 2366</inkml:trace>
  <inkml:trace contextRef="#ctx0" brushRef="#br0" timeOffset="332280.013">20685 2260 10233,'-14'0'51,"9"0"11,0 0-1,0 0 1,-1 0-1,1 1 0,0-1 1,0 1-1,-5 2-61,8-2 11,-1 1 0,1-1-1,0 1 1,-1-1-1,1 1 1,0 0-1,0 0 1,0 0-1,0 0 1,1 0-1,-1 1 1,0-1-1,1 0 1,0 1 0,0-1-1,-1 1 1,1 0-11,-34 67 14,-17 21-14,17-33-375,3 2 1,-1 10 374,30-63-34,1 0 1,0 0-1,0 0 0,1 0 1,0 0-1,0 0 0,0 1 1,1 4 33,42-12 518,-37-1-427,0 0 0,0-1 0,0 1 0,0-1 0,-1 0 0,1-1 1,0 1-1,-1-1 0,0 0 0,1 0 0,-1 0 0,0-1 0,-1 1 0,1-1 0,-1 0 0,2-1-91,10-15 272,0 0 1,9-18-273,-21 34 28,62-113 139,-44 76-122,1 0 0,3 1-1,29-35-44,-53 74 8,0-1 1,0 0-1,1 1 0,-1-1 0,0 1 0,1 0 1,-1 0-1,1-1 0,0 1 0,-1 0 1,1 0-1,0 0 0,0 1 0,0-1 0,0 0 1,-1 1-1,1-1 0,0 1 0,0 0 1,0-1-1,0 1 0,0 0 0,0 0 0,0 0 1,0 1-1,0-1 0,0 0 0,0 1 1,0-1-1,0 1 0,0 0 0,0 0 0,-1-1 1,1 1-1,0 0 0,-1 1 0,1-1 1,0 0-1,-1 0 0,1 1 0,0 0-8,9 9 5,-1 1 0,-1 0 0,0 0-1,0 1 1,3 7-5,4 6-101,57 86-927,-39-57-909,2-2 0,2-2 0,2-2-1,15 13 1938,-19-31-2014</inkml:trace>
  <inkml:trace contextRef="#ctx0" brushRef="#br0" timeOffset="332840.885">21794 2111 12025,'-3'-3'85,"1"1"-64,0-1 0,0 1-1,0 0 1,0 1-1,0-1 1,0 0-1,-1 1 1,1-1-1,-1 1 1,1-1-1,-1 1 1,1 0-1,-1 0 1,0 0-21,3 33-28,1-22 30,1 0-1,1 0 1,0 0 0,0 0-1,1 0 1,0-1 0,1 0-1,5 9-1,51 71 26,-50-74-23,2 3-6,0-1 0,2 0 0,0-1 0,1-1 0,0-1 0,1 0 0,1 0 3,-13-11 8,0 1 0,0-1 0,0 0 0,0-1 0,0 1 0,1-1 0,-1 0 0,1 0 0,-1-1 0,1 1 0,0-1 0,0-1 0,0 1 0,-1-1 0,1 0 0,0 0 0,0-1 0,0 1 0,0-1 0,-1-1 0,1 1 0,0-1 0,-1 0 0,1 0 0,-1-1 0,0 1-1,0-1 1,2-2-8,-1 0 15,0-1 0,0 0-1,-1 0 1,0-1-1,0 0 1,0 0-1,-1 0 1,0 0-1,-1-1 1,1 1-1,-2-1 1,1 0-1,0-3-14,6-25 183,-1 0 0,0-14-183,-7 45 24,6-98 1279,-5-102-1303,-3 190 27,4 41 10,0 0 1,1 0 0,2-1 0,1 1 0,9 23-38,0 2 56,203 763 315,-190-692-321,-5 1 0,-5 1-1,-6 1 1,-3 77-50,-10-178-4,0 0-1,-2 0 1,-1-1-1,0 1 1,-2-1-1,-1 0 1,-2 6 4,4-18-10,-1-1 0,-1 1 0,0-1 0,0 0 0,-1 0 0,0 0-1,0-1 1,-1 0 0,-1-1 0,1 0 0,-1 0 0,-1-1 0,1 0 0,-1 0 0,-5 1 10,5-2-10,-1-1-1,1-1 1,-1 0-1,0 0 0,0-1 1,0 0-1,0-1 1,-1-1-1,1 0 1,-1 0-1,1-1 1,-1 0-1,1-1 1,-1 0-1,1-1 1,-2-1 10,-1 0-4,1-1 0,-1-1 0,1 0 0,0-1 0,1 0 0,-1-1 0,1-1 0,1 0-1,-1 0 1,1-1 0,1 0 0,-8-10 4,5 6-52,1-1 0,1-1-1,0 0 1,1 0-1,1-1 1,0 0 0,-2-9 52,7 13-566,0 1-1,1-1 1,0 0 0,1 0 0,0 0 0,1 0 0,0-9 566,4 2-1730,11 6-877</inkml:trace>
  <inkml:trace contextRef="#ctx0" brushRef="#br0" timeOffset="333345.354">21682 8097 1284,'-33'-10'112,"9"-2"-112,3 0-12,4 0-128,3-2-4,5 2 40,-4 1-124</inkml:trace>
  <inkml:trace contextRef="#ctx0" brushRef="#br0" timeOffset="335341.434">21525 7788 7801,'0'0'26,"0"0"0,0 0 0,1 1 0,-1-1 0,0 0 0,0 0 1,0 0-1,0 0 0,0 0 0,0 0 0,0 0 0,0 0 0,0 0 0,0 0 0,0 1 1,0-1-1,0 0 0,0 0 0,0 0 0,0 0 0,0 0 0,0 0 0,0 0 0,0 0 1,0 1-1,0-1 0,0 0 0,0 0 0,0 0 0,0 0 0,0 0 0,0 0 0,0 0 1,0 0-1,0 1 0,0-1 0,0 0 0,0 0 0,0 0 0,0 0 0,-1 0 1,1 0-1,0 0 0,0 0 0,0 0 0,0 0 0,0 0 0,0 0 0,0 0 0,0 0 1,0 0-1,-1 0 0,1 1 0,0-1 0,0 0 0,0 0 0,0 0 0,0 0 0,0 0-26,12 16 323,22 22-674,-29-33 515,10 13-117,1-1 0,1-1 0,0-1 1,1 0-1,16 9-47,-33-24 47,0 0 1,0-1 0,-1 0-1,1 1 1,-1-1-1,1 1 1,0-1 0,-1 0-1,1 1 1,-1-1-1,1 0 1,-1 1 0,0-1-1,1 0 1,-1 0-1,0 0 1,1 1 0,-1-1-1,0 0 1,0 0-1,0 0 1,0 0 0,0 1-1,0-1 1,0 0-1,0 0 1,0 0 0,0 0-1,0 0 1,-1 1-1,1-2-46,-1-35 63,-5-4 113,-2 0 1,-2 1-1,-10-24-177,5 14 485,14 46-485,-1 0 0,1 1-1,-1-1 1,1 1 0,-1-1-1,0 1 1,0 0 0,-1 0-1,1-1 1,-1 2 0,0-1-1,1 0 1,-1 0-1,-1 1 1,1 0 0,0-1-1,0 1 1,-1 1 0,1-1-1,-1 0 1,0 1 0,1 0-1,-1 0 1,0 0 0,0 0-1,0 0 1,0 1 0,1 0-1,-1 0 1,-1 0 0,5 0-106,0 0 23,0 16 65,2 0 0,0-1 0,1 1 0,0 0 0,1-1 0,1 0 0,1 0 0,0 0-1,0-1 1,2 1 0,0-2 0,0 1 0,2-1 0,-1 0 0,2-1 0,-1 0 0,2-1 0,0 0 0,0-1 0,0-1 0,2 1-1,-1-2 1,1 0 0,0-1 0,0 0 0,1-1 0,8 2 18,-20-7 0,-1 0 1,1 0-1,-1 0 1,1-1-1,-1 1 1,1-1-1,-1 0 0,1 0 1,0 0-1,-1 0 1,1 0-1,-1-1 0,1 1 1,-1-1-1,1 0 0,-1 0 12,-1 0-1,0 0 1,0-1 0,0 1-1,0 0 1,-1-1-1,1 1 1,0-1 0,-1 1-1,1-1 1,0 0-1,-1 1 1,0-1 0,1 0-1,-1 1 1,0-1-1,0 0 1,0 1 0,0-1-1,0 0 1,-1 1-1,1-1-11,0-17 32,-2-1 0,0 1 0,-1-1-1,-1 1 1,-1 0 0,0 1 0,-2-1-1,0 1 1,-1 0 0,0 1 0,-2 0-1,0 0 1,-1 1 0,-1 0-1,0 1 1,-1 0 0,0 1 0,-1 1-1,-1 0 1,0 1 0,-1 0 0,-1 1-1,1 1 1,-1 1 0,-18-7-32,11 12-185,23 5 174,1-1-1,-1 0 1,1 0 0,-1 1 0,1-1 0,-1 0 0,1 1-1,0-1 1,-1 0 0,1 1 0,-1-1 0,1 1 0,0-1-1,0 1 1,-1-1 0,1 1 0,0-1 0,0 1 0,-1-1-1,1 1 1,0-1 0,0 1 0,0-1 0,0 1 0,0-1-1,0 1 1,0-1 11,0 4-18,0 0-1,1 0 0,0 0 1,0 0-1,0 0 1,0 0-1,1-1 0,-1 1 1,1 0-1,2 2 19,19 35-135,2-1 0,2-2-1,1 0 1,15 12 135,-32-37-9,1 0-1,1-1 0,0-1 1,1 0-1,0-1 0,0 0 1,1-1-1,0-1 1,1-1-1,-1 0 0,2 0 1,-1-2-1,10 2 10,-19-5 6,1-1 1,-1 0-1,1-1 1,0 1-1,0-2 1,-1 1-1,1-1 0,0 0 1,0-1-7,-5 2 13,-1-1 0,0 0 0,0 0 0,0 0-1,1 0 1,-1 0 0,0-1 0,0 1 0,0 0 0,-1-1 0,1 0 0,0 1 0,0-1 0,-1 0 0,1 0 0,-1 0 0,0 0 0,0 0-1,0 0 1,0 0 0,0-1 0,0 1 0,0 0 0,0-1 0,-1 1 0,0 0 0,1-1 0,-1 1 0,0-2-13,2-26 120,-1 0 0,-1 0 0,-2 0 0,-1 0 0,-1 0 1,-6-19-121,7 38 11,-1 0 1,0 0-1,0 0 1,-1 1-1,-1-1 1,0 2-1,0-1 1,-1 0-1,0 1 1,0 1-1,-1-1 1,-1 1-1,1 0 1,-1 1-1,0 0 1,-1 1-1,0-1 1,-9-3-12,0 2-3,0 0 0,-1 1 1,1 2-1,-1 0 0,0 1 0,0 0 1,-1 2-1,1 1 0,-1 0 1,1 1-1,-1 2 0,1 0 0,0 1 1,-1 1-1,1 1 0,1 0 1,-1 2-1,1 0 0,0 1 0,-6 5 3,3-2-16,1 1-1,1 1 1,0 1-1,1 1 0,1 0 1,0 2-1,1 0 1,1 1-1,0 0 0,2 1 1,0 1-1,1 1 1,1-1-1,1 2 0,1 0 1,1 0-1,-2 8 17,7-17 5,1 0 0,0 0-1,1 1 1,0 0 0,1-1 0,0 1-1,1 0 1,1-1 0,0 1 0,1-1-1,1 1 1,0 2-5,1-5 6,0-1 0,0 0 0,1 1 0,0-1 0,1-1-1,0 1 1,0-1 0,1 0 0,0-1 0,1 1 0,0-1 0,0-1 0,1 0 0,0 0-1,0 0-5,7 2-4,0 0 0,0 0 0,1-2-1,-1 0 1,2-1 0,-1-1 0,1 0-1,0-1 1,0-1 0,0-1 0,0-1-1,0 0 1,9-2 4,-7 1 10,0-2 0,0-1 0,0 0 0,-1-2 0,1 0 0,-1-1 0,-1-1 0,1-1 0,-1 0 0,0-1 0,-1-1 0,2-3-10,1 0 72,-1-2 0,-1 0 0,0-2 0,9-11-72,-21 22 62,-1 0 0,0-1-1,-1 1 1,1-1 0,-1-1 0,-1 1 0,1 0 0,-1-1-1,-1 1 1,1-1 0,-1 0 0,-1 0 0,1 0 0,-1 0 0,-1-4-62,0-2 33,1-1-6,0 0 1,-1 0-1,-1 0 1,-1 0-1,0 0 0,-1 0 1,0 1-1,-2-1 0,1 1 1,-2 0-1,-2-4-27,-61-96 81,59 99-68,-1 1-1,-1 0 1,0 1 0,-1 0 0,0 1 0,-7-4-13,-3 4-378,19 14-105,10 11 408,18 18 60,1-1 0,1-1-1,2-2 1,0-1 0,2 0-1,1-3 1,1 0 0,23 10 15,-49-29 0,0-1 1,0 0 0,0 0-1,1-1 1,-1 0 0,1 0-1,0 0 1,0-1 0,0 0-1,-1-1 1,1 1 0,6-2-1,-15-34-3,-5 23 3,-1 0-1,-1 0 1,0 1 0,0 0 0,-1 1-1,-1 0 1,0 0 0,0 1 0,-7-4 0,10 7 3,-15-10-23,-1 1 0,-1 1 0,0 1 0,-1 2 0,-1 0 0,0 1 1,0 2-1,0 1 0,-1 1 0,0 2 0,-1 0 0,1 2 0,0 1 0,-5 1 20,38 34-98,1-18 68,1 0 1,1 0-1,0-1 0,9 12 30,9 15-98,-6-5 32,1-1-1,1-1 1,3-1 0,0-2-1,2 0 1,2-1-1,30 24 67,-59-54 28,1 0 0,0 0 0,-1-1 0,1 1-1,0 0 1,-1-1 0,1 1 0,0 0 0,0-1-1,0 1 1,0-1 0,0 0 0,-1 1 0,1-1-1,0 0 1,0 1 0,0-1 0,0 0 0,0 0-1,0 0 1,0 0 0,0 0 0,0 0 0,0 0-1,0 0 1,0 0 0,0 0 0,1-1-28,-2 0 13,1 0 0,-1 0 1,1-1-1,-1 1 1,1 0-1,-1 0 0,0-1 1,0 1-1,1 0 0,-1-1 1,0 1-1,0 0 0,0-1 1,-1 1-1,1 0 1,0 0-1,0-1 0,-1 1-13,-18-64 58,18 62-19,-19-48 106,-1 1 1,-5-1-146,16 32 17,-1 0 0,-1 0 0,0 1 0,-2 1 0,0 0 0,-9-7-17,19 20-24,0 1 1,0 0-1,0-1 1,0 2 0,-1-1-1,0 0 1,0 1 0,1 0-1,-1 0 1,0 0 0,0 1-1,-1 0 1,1 0-1,0 0 1,0 0 0,-1 1-1,1 0 1,0 0 0,-1 1-1,1-1 1,-4 2 23,8 1-5,0 0 1,0 0-1,0 1 1,1-1-1,-1 0 1,1 1-1,0-1 1,0 0-1,0 1 1,1-1-1,0 3 5,-1 3-1,1 21-21,1-1 0,2 1 0,1-1 0,1 0 0,2 0 0,0 0 0,2-1 0,2-1 0,0 0 0,1 0 0,2-1 0,8 10 22,-16-26-3,-1-2-1,1 1 0,0-1 1,1 0-1,0 0 0,0-1 1,1 0-1,-1-1 0,2 0 1,-1 0-1,1-1 0,-1 0 1,2-1-1,-1 0 0,0 0 1,1-1-1,-1-1 0,1 0 1,0 0-1,9 0 4,-18-2-2,0-1 1,0 1 0,1-1-1,-1 1 1,0-1-1,0 0 1,0 0 0,0 0-1,0 0 1,0 0 0,0 0-1,0-1 1,0 1-1,-1-1 1,1 1 0,-1-1-1,1 1 1,-1-1-1,1 0 1,-1 0 0,0 0-1,0 0 1,0 0-1,0 0 1,0 0 0,0 0-1,-1 0 1,1-1-1,-1 1 1,1 0 0,-1 0-1,0-1 1,0 1 1,2-16-16,0 0 1,-2 0 0,0 0-1,-1-3 16,0-4 38,1 1-58,-1-1 1,-2 0 0,0 1-1,-2 0 1,0 0 0,-2 0-1,-1-2 20,4 15-15,-1 0-1,1 0 1,-2 1 0,1 0 0,-2 0-1,1 1 1,-1 0 0,0 0-1,-1 0 1,0 1 0,-1 0-1,0 0 1,0 1 0,0 1-1,-1-1 1,-3 0 15,4 3-25,0 0-1,0 1 0,0 1 1,0 0-1,-1 0 1,1 0-1,-1 1 1,1 1-1,-1-1 1,0 2-1,1-1 1,-6 2 25,11-1-8,0-1 0,1 1 0,-1-1 1,1 1-1,-1 0 0,1 1 0,-1-1 1,1 1-1,0-1 0,0 1 1,0 0-1,0 0 0,0 0 0,0 1 1,0-1-1,1 1 0,-1-1 1,1 1-1,0 0 0,0 0 0,0 0 1,0 0-1,0 0 0,1 1 1,-1-1-1,1 1 0,0-1 0,0 1 1,0-1-1,1 1 0,-1-1 0,1 1 1,0 2 7,-1 26-70,2 0 1,1-1 0,6 26 69,-5-46-7,-1 0 0,2 0 1,0-1-1,0 1 0,1-1 0,0 0 1,1 0-1,0-1 0,0 1 1,1-1-1,0-1 0,6 5 7,1 2 35,1-1 1,1-1-1,1-1 1,0 0-1,0-1 1,1-1-1,1 0-35,-9-6 28,0 1 1,1-2-1,0 1 1,0-1-1,0-1 0,0 0 1,0 0-1,0-2 0,1 1 1,-1-1-1,0-1 0,0 0 1,10-2-29,-18 3 37,0-1-1,1 0 1,-1-1 0,0 1-1,0 0 1,0-1 0,0 0 0,0 0-1,0 0 1,0 0 0,-1 0 0,1 0-1,-1-1 1,1 1 0,-1-1-1,0 0 1,2-2-37,-1-1 38,0 0-1,0 0 1,-1-1 0,0 1 0,0-1-1,0 1 1,-1-1 0,1 1-1,-1-3-37,0-4 23,-1 1-1,0-1 0,-1 1 1,0-1-1,0 1 1,-2-1-1,1 1 0,-2 0 1,1 0-1,-3-2-22,0 2 1,0 0 0,-1 1 0,0 0 0,-1 0 0,0 0 0,-1 1 0,0 1 0,0-1 0,-1 1 0,-1 1 0,1 0 0,-6-2-1,0 0 6,0 2-1,0 0 1,-1 1 0,0 1 0,-1 0 0,1 1 0,-1 1 0,-13-1-6,4 2-11,0 2 0,1 0 0,-1 2 0,1 0 0,-1 2 0,1 1 0,0 1 0,0 2 0,0 0 0,1 2 0,0 1 0,-11 6 11,15-6-107,0 2 0,1 0 0,0 1-1,1 1 1,-12 12 107,25-20-230,0 0 0,1 0-1,0 0 1,0 1 0,0 0-1,1 0 1,0 0 0,1 0-1,-1 0 1,1 1 0,1 0-1,-1 0 1,2 0 0,-1 0-1,1 0 1,0 0-1,0 0 1,1 0 230,0 31-2547</inkml:trace>
  <inkml:trace contextRef="#ctx0" brushRef="#br0" timeOffset="336043.738">20530 8899 5529,'-4'2'194,"0"0"1,0 0 0,0 1 0,0 0-1,0 0 1,0 0 0,1 0 0,-1 1 0,1-1-1,0 1 1,0 0 0,1 0 0,-3 4-195,3-1 218,-1 0-1,2 0 1,-1 0 0,1 0 0,0 0-1,1 1 1,-1-1 0,2 6-218,-2 9 33,2 0-1,1 0 1,0 0 0,2 0-1,0-1 1,1 1-1,2-1 1,4 9-33,-7-21 19,0 0 0,1-1 1,0 0-1,0 0 0,1-1 0,0 1 0,0-1 0,1 0 0,-1-1 1,2 1-1,-1-2 0,1 1 0,0-1 0,0 0 0,0 0 0,1-1 1,0 0-1,-1-1 0,1 0 0,7 1-19,-1 0 43,0-1 0,0-1 0,0 0 0,1-1 0,-1-1 0,1 0 0,-1-1 0,9-2-43,-19 2 34,0 0-1,0 0 1,0 0 0,-1 0-1,1-1 1,-1 0 0,1 0-1,-1 0 1,1 0 0,-1-1 0,0 0-1,0 0 1,-1 0 0,1 0-1,0-1 1,-1 1 0,0-1-1,0 0 1,0 0 0,0 0 0,-1 0-1,0-1 1,0 1 0,0 0-1,0-1 1,0 0 0,-1 1-1,0-4-33,4-36 247,-2 0 0,-3 0 0,-1 0 0,-3-14-247,2 39 43,-1 0-1,-1 1 1,0-1 0,-2 1 0,0 0-1,-1 0 1,-1 1 0,0 0 0,-1 0-1,-1 1 1,-1 0 0,-7-8-43,12 17-87,0 0 0,0 0-1,-1 0 1,0 1 0,0 0 0,0 1 0,-1-1-1,0 2 1,0-1 0,0 1 0,-1 0 0,0 0-1,1 1 1,-1 1 0,0-1 0,0 1 0,-1 1-1,1 0 1,0 0 0,0 1 0,-1 0 0,1 0-1,0 1 1,0 1 0,-1-1 0,-3 3 87,8-2-222,-1 0 0,1 0 1,0 0-1,0 1 1,1 0-1,-1 0 0,0 1 1,1-1-1,0 1 0,0 0 1,0 0-1,0 0 0,1 1 1,0-1-1,0 1 1,0 0-1,0 0 0,1 0 1,-2 4 221,-10 36-2737</inkml:trace>
  <inkml:trace contextRef="#ctx0" brushRef="#br0" timeOffset="338078.662">20478 7451 2584,'-9'-180'7450,"11"286"-7159,37 138-276,117 617 93,-150-831-96,3 0 1,0-1 0,2-1 0,1 1 0,1-2 0,13 22-13,-20-40 6,0 0 0,1 0 0,0 0 0,0-1 0,1 0 0,0 0 1,1-1-1,-1 0 0,1-1 0,1 1 0,-1-2 0,1 1 0,0-2 0,0 1 0,1-1 1,-1-1-1,1 0 0,0 0 0,-1-1 0,2 0-6,120 6 661,130-8-661,-211-2-49,181-11 313,14-13-264,-148 16 129,54-11 69,21-2 52,-56 17-4123,-112 6 1207</inkml:trace>
  <inkml:trace contextRef="#ctx0" brushRef="#br0" timeOffset="338771.793">20478 7220 6105,'0'-2'135,"1"-1"1,0 1-1,-1-1 1,1 0-1,0 1 1,0-1 0,0 1-1,1 0 1,-1-1-1,0 1 1,1 0 0,0 0-1,-1 0 1,1 0-1,0 0 1,0 0 0,0 0-1,0 1 1,2-2-136,55-32 121,-33 21 189,22-12-158,0 2 1,2 3 0,0 1 0,1 3 0,1 2 0,31-4-153,84-10-11,73 1 11,501-10 583,-543 33-358,290 0 492,-398 5 927,-95 27-1565,-16 39-28,2 0-1,3 2 1,4-1 0,-3 51-51,2 68 0,7 24 0,5-85 26,3 290 349,4-363-319,1 0-1,10 29-55,4 25 51,-20-97-421,3 14 723,0-16-6169,-3-7 1981</inkml:trace>
  <inkml:trace contextRef="#ctx0" brushRef="#br0" timeOffset="341378.489">21924 8175 9525,'-5'-6'28,"-1"0"1,0 1-1,-1-1 1,1 2-1,-1-1 1,0 1-1,-4-2-28,8 4 331,-1 0 1,-1 1-1,1 0 0,0-1 0,0 1 0,-1 1 1,1-1-1,0 0 0,-1 1-331,4 33 481,3 143 23,18 127-504,93 837 33,-67 4 250,-62 307 436,13-923-796,4-509-174,0 1 0,2-1 0,0 0 0,1-1 0,1 1 1,7 15 250,-15-50-7274,2-6 5377,-3-29 1911,-35-85 1413,-5 1 0,-6 3 0,-7 1 1,-4 4-1,-6 2 0,-9-3-1427,43 79 652,-1 2 0,-30-31-652,20 19 703,92 160-216,213 399-264,-48-88 30,-200-387-247,0 3-14,2-2 1,0 0 0,2 0 0,0-2 0,2 0 0,1-1 0,9 8 7,-27-29 10,0-1 0,0 0 1,-1 1-1,1-1 0,0 0 0,1 0 1,-1 0-1,0 0 0,0 0 1,0-1-1,0 1 0,1-1 1,-1 0-1,0 1 0,1-1 0,-1 0 1,0 0-1,0 0 0,1-1 1,-1 1-1,0 0 0,0-1 0,1 0 1,-1 1-1,0-1 0,0 0 1,0 0-1,0 0 0,0 0 0,0-1 1,0 1-1,0-1 0,-1 1 1,1-1-1,0 1 0,-1-1 1,1 0-1,0-1-10,7-8 92,0-1-1,-1-1 1,-1 1 0,0-1 0,3-7-92,-8 15 8,163-386-330,-7 13-2349,-152 366 2245,30-55-980,-34 64 899,1-1 0,-1 1 0,1 0 0,0 0 0,0 0 0,0 0 0,1 0 0,-1 0 0,2 0 507,3 2-2825</inkml:trace>
  <inkml:trace contextRef="#ctx0" brushRef="#br0" timeOffset="341707.309">23391 13330 13089,'-6'23'78,"1"0"-1,0 0 1,2 0 0,0 0-1,2 1 1,1-1-1,1 1 1,0-1 0,2 0-1,4 15-77,26 76 349,-3-10-244,1 25-105,-12-9-3365,-2 45 3365,-7-63-6222,-8-81 3510</inkml:trace>
  <inkml:trace contextRef="#ctx0" brushRef="#br0" timeOffset="342025.816">23425 13003 12573,'3'-2'63,"0"0"0,0 0 0,0 0 0,1 0 0,-1 1 0,1-1 0,-1 1-1,1 0 1,-1 0 0,3 0-63,5-2 81,33-11-126,1 2 1,0 3 0,45-4 44,143-4-3047,-143 12 169,-40 2 246,-6 1-105</inkml:trace>
  <inkml:trace contextRef="#ctx0" brushRef="#br0" timeOffset="342377.255">23482 13823 14117,'11'0'0,"0"0"48,12 0-32,-2 0-16,10 0-12,5-6-16,9 3-176,-2-4-356,9 5-160,0-3-76,-2 0-216,2 1-236,3-1-536,-5-3-925,-2 2-439</inkml:trace>
  <inkml:trace contextRef="#ctx0" brushRef="#br0" timeOffset="342378.255">23302 12412 10937,'0'-8'-8,"4"1"8,13 0 20,9-2-20,10 0-12,9-4-120,9 4-108,10 0-212,0-2-252,1 5-96,-1 3-376,2 1-845,-4 2-479</inkml:trace>
  <inkml:trace contextRef="#ctx0" brushRef="#br0" timeOffset="342707.17">24050 11967 8137,'0'0'24,"0"-1"0,0 0-1,1 0 1,-1 0 0,1 0 0,-1 0 0,1 0 0,-1 1 0,1-1 0,-1 0 0,1 0 0,0 1 0,-1-1 0,1 0-1,0 1 1,0-1 0,-1 1 0,1-1 0,0 1 0,0-1 0,0 1 0,0-1 0,0 1 0,0 0 0,0 0-1,0-1 1,0 1 0,-1 0 0,1 0 0,1 0-24,37-4 418,-27 4-315,1-2-146,31-3 268,-1 1 0,0 2 1,26 4-226,-59-2-221,1 1 1,-1 0-1,0 1 1,0 0-1,0 0 1,-1 1 0,1 1-1,0 0 1,-1 0-1,0 1 1,0 0-1,0 0 1,-1 1-1,0 0 1,0 0-1,0 1 1,5 7 220,12 20-3144</inkml:trace>
  <inkml:trace contextRef="#ctx0" brushRef="#br0" timeOffset="343055.591">25089 14357 12305,'0'44'327,"1"0"0,2 0 1,10 43-328,-8-49-177,-1-1 1,-1 1-1,-3 27 177,0-65-373,0 0-97,0-27 112,0-1 405,-7-370-334,0 301 1517,-4 0-1,-5 1 0,-5-7-1229,21 100 124,-1 1 0,1-1 0,-1 0 0,1 1 0,-1-1 0,0 1 0,0 0 0,0-1-1,-1 1 1,1 0 0,0 0 0,-1-1 0,0 1 0,1 0 0,-1 1 0,0-1 0,0 0 0,-1-1-124,1 45 571,-1 283 360,0-161-2651,2 0-3495,1-121 1474</inkml:trace>
  <inkml:trace contextRef="#ctx0" brushRef="#br0" timeOffset="345121.41">24728 14254 4124,'1'-8'563,"0"0"0,0 1-1,0-1 1,1 1 0,1-1-1,-1 1 1,1 0-1,0 0 1,0 0 0,4-5-563,49-67-555,-32 46 953,14-18-123,36-55 938,-65 97-956,-6 15 194,-4-4-452,1 0 0,0 0-1,-1 0 1,1 0 0,-1 0 0,1-1 0,-1 1-1,0 0 1,1 0 0,-1-1 0,0 1 0,0-1-1,-1 1 2,-49 46 143,-43 28-143,-16 15 521,103-85-508,-45 35-86,84-68-194,17-3 191,-1-2 1,18-17 75,-4 3 287,-36 25-424,-26 21-234,0-6-4175,0 0 2173</inkml:trace>
  <inkml:trace contextRef="#ctx0" brushRef="#br0" timeOffset="347072.863">21511 7280 3380,'-59'119'1345,"55"-128"3245,3 6-4518,1 1 0,-1 0 0,1 0 0,0-1 0,0 1 0,0 0 0,0 0-1,0-1 1,1 1 0,-1 0 0,1 0 0,-1 0 0,1-1 0,0 1 0,1-1-72,31-33 290,-29 32-182,1 1 0,-1-1 0,0 0 0,0-1 0,-1 1 0,1-1 0,-1 1 0,0-1 0,0 0 0,0 0 0,-1-1 0,0 1 0,0 0 0,0-1 0,-1 1 0,1-1 0,-1 0 0,-1-1-108,0 3 68,-1-1-1,0 0 1,0 0 0,-1 1 0,1-1-1,-1 1 1,0-1 0,-1 1-1,1 0 1,-1 0 0,1 0 0,-1 0-1,0 0 1,-4-2-68,-55-52 45,46 43-43,-138-131 27,-91-116-29,-15-17 107,-535-433 765,179 172-743,99 85 530,380 348-511,-4 6 0,-148-79-148,235 148 26,2-1 1,2-3 0,1-3-1,2-1 1,1-2 0,3-2-1,-32-42-26,74 84 7,-12-14 76,0 0-1,-1 1 1,-1 1 0,0 0-1,-2 0-82,15 14 22,2 0-52,0 0-46,0 0-8,0 0 8,18 28 44,18 10-10,-1 2 0,-2 1 0,-2 1 1,-2 2-1,-2 1 0,-1 1 0,3 14 42,10 30-32,-4 1 0,-4 1-1,-2 11 33,-25-81-372,-5-41 280,-1 6 116,-1 1-1,0-1 1,-1 1 0,0-1 0,-1 1 0,-1 0 0,1 1-1,-2 0 1,-7-11-24,-13-27 20,-73-145 63,42 85 72,-36-95-155,64 134-16,20 52 6,1 0 1,1-1 0,1 0 0,1 0-1,1-1 1,0 0 0,2 1 0,-2-19 9,6 37-3,-1 0 1,1 0-1,0 0 1,0 1-1,0-1 0,0 0 1,0 0-1,0 1 1,0-1-1,0 0 1,0 1-1,0-1 1,0 1-1,0-1 0,0 1 1,0 0-1,1-1 1,-1 1-1,0 0 1,0 0-1,0 0 1,0 0-1,1 0 3,34-4-63,-34 4 61,30 0 32,0 1-1,0 1 1,0 1-1,0 2 0,-1 2 1,0 1-1,0 1 1,4 3-30,63 27 323,75 43-323,-107-50 28,98 58-750,-162-89 504,1 0-7062,-3-1 3092</inkml:trace>
  <inkml:trace contextRef="#ctx0" brushRef="#br0" timeOffset="347889.896">14964 4330 10853,'-2'-1'-53,"0"0"-1,0 0 1,0 0-1,0 0 1,0 0-1,-1 1 1,1-1 0,0 1-1,0-1 1,0 1-1,-1 0 1,1 0-1,-2 0 54,4 0-5,-1 0-1,1 1 0,0-1 0,-1 0 1,1 1-1,0-1 0,-1 0 0,1 1 0,0-1 1,-1 0-1,1 1 0,0-1 0,0 1 1,0-1-1,-1 0 0,1 1 0,0-1 1,0 1-1,0-1 0,0 1 0,0-1 1,0 1-1,0-1 0,0 0 0,0 1 0,0-1 1,0 1-1,0-1 0,0 1 0,0-1 1,0 1-1,0-1 0,1 0 0,-1 1 1,0-1-1,0 1 6,30 53 56,-26-48-86,16 29 32,-1 0 1,-2 2-1,-1 0 0,-2 1 1,3 17-3,16 72-50,-6 3 50,8 32-313,-5-52-5569,-21-89 3854</inkml:trace>
  <inkml:trace contextRef="#ctx0" brushRef="#br0" timeOffset="348221.406">14910 4107 12697,'0'-2'-12,"1"0"0,0 1 1,-1-1-1,1 0 0,0 1 0,0-1 0,1 1 0,-1 0 0,0-1 0,0 1 1,1 0-1,-1 0 0,0 0 0,1-1 0,-1 2 0,1-1 0,0 0 1,-1 0-1,1 0 0,0 1 0,-1-1 0,1 1 0,0-1 0,0 1 0,0 0 1,0 0 11,68-13 164,-43 9-149,35-10 1,-1-3 0,60-24-16,115-58-4558,-201 83 2837,-24 11 930,0 1 1,0 0-1,1 1 0,-1 0 0,3 0 791,10 2-1183</inkml:trace>
  <inkml:trace contextRef="#ctx0" brushRef="#br0" timeOffset="348540.614">14864 4790 11117,'-10'0'0,"10"0"20,0 0 100,0-4-4,10-4-80,9 2-36,3-5-116,11 2-292,2-5-312,8-3-332,0-2-472,7 1-705,4-2 41</inkml:trace>
  <inkml:trace contextRef="#ctx0" brushRef="#br0" timeOffset="348890.686">15757 4802 12945,'-17'-16'-878,"17"15"866,0 1 1,0 0-1,0 0 1,0-1-1,0 1 1,0 0-1,0 0 0,0-1 1,0 1-1,0 0 1,0 0-1,0-1 1,0 1-1,0 0 0,1 0 1,-1-1-1,0 1 1,0 0-1,0 0 1,0-1-1,0 1 0,0 0 1,1 0-1,-1-1 1,0 1-1,0 0 1,0 0-1,1 0 0,-1 0 1,0-1-1,0 1 1,1 0-1,-1 0 1,0 0-1,0 0 1,1 0-1,-1 0 0,0 0 1,0 0 11,42-4-183,-20 4 170,91-13 247,-73 6-278,1 3-1,0 1 1,0 2 0,22 3 44,-59-1 0,0-1-1,1 1 1,-1 0 0,0 0-1,0 0 1,0 0 0,0 1-1,-1 0 1,1 0 0,0 0-1,-1 0 1,1 0 0,-1 1-1,0 0 1,1 0-1,-1 0 1,-1 0 0,1 0-1,0 0 1,-1 1 0,0-1-1,1 1 1,-2 0 0,1-1-1,0 1 1,-1 0 0,1 0-1,-1 2 1,3 12 19,-1 0 0,-1 1-1,0 0 1,-1 0 0,-2 16-19,0-9-3,2 18 20,-3 0-1,-1-1 0,-3 1 0,-1-1 1,-11 33-17,-15 21 459,-4-1 0,-5-1-459,22-48-24,16-40 12,1 0 0,1 1 0,0 0 0,0-1 0,0 1 0,1 0-1,0 0 1,1 0 0,-1 1 12,2-9-23,-1 1 1,1 0-1,-1-1 0,0 1 0,1 0 0,-1-1 0,1 1 1,0-1-1,-1 1 0,1-1 0,-1 1 0,1-1 1,0 1-1,0-1 0,-1 0 0,1 1 0,0-1 0,0 0 1,-1 0-1,1 1 0,0-1 0,0 0 0,-1 0 1,1 0-1,0 0 0,0 0 0,0 0 0,0 0 23,29 1-493,-27-1 347,17 0-514,0-1 1,0 0-1,0-1 1,-1-2-1,1 0 1,-1-1-1,0 0 1,0-2-1,2-2 660,33-19-2267</inkml:trace>
  <inkml:trace contextRef="#ctx0" brushRef="#br0" timeOffset="349224.504">14263 3864 11225,'-7'-7'-174,"4"4"153,0 1 0,1 0 0,-1-1 0,1 1-1,0-1 1,0 0 0,0 0 0,0 0 0,0 0-1,1 0 1,-1 0 0,1-1 0,0 1 0,0 0 0,0-1-1,0-1 22,1 4 0,1 0-1,-1 0 1,1 1-1,-1-1 1,1 0-1,-1 0 0,1 0 1,-1 0-1,1 0 1,0 1-1,0-1 1,-1 0-1,1 1 1,0-1-1,0 1 0,0-1 1,-1 0-1,1 1 1,0 0-1,0-1 1,0 1-1,0 0 1,0-1-1,0 1 0,0 0 1,1 0 0,36-8-56,-25 7 34,421-58-982,-92 15-3156,-298 37 3433,0-3 0,-1-1 0,0-2 0,34-15 727,-57 19-216,-1 0 0,-1-1 0,0 0 0,0-2 0,-1 0 0,0-1 0,-1-1 0,-1 0 0,0-1 0,-1-1 0,3-5 216,-12 13 67,1-2 1,-2 1-1,0 0 1,0-1-1,0 0 1,-1 0-1,-1 0 1,0 0-1,0-1 1,-1 1-1,0 0 1,-1-1-1,0 1 0,-1-1 1,0 1-1,0 0 1,-2-5-68,1 12 119,1-1 0,-1 1 0,0 0 0,0 0-1,0 0 1,0 0 0,0 0 0,-1 1 0,1-1 0,-1 0 0,0 1 0,0 0 0,0 0 0,0 0 0,-3-2-119,-57-23 1682,32 14-743,18 9-543,-17-7-379,29 11 18,0 0-1,1 0 0,-1 0 0,1 0 0,-1-1 0,1 1 0,-1 0 0,1 0 0,-1-1 1,1 1-1,-1 0 0,1-1 0,-1 1 0,1-1 0,-1 1 0,1-1 0,0 1 0,-1-1 0,1 1 1,0-1-1,-1 1 0,1-1 0,0 1 0,0-1 0,-1 1 0,1-1 0,0 0 0,0 1 1,0-1-1,0 1 0,0-1 0,0 0 0,0 1 0,0-1 0,0 1 0,0-1-34,5-2 136,-1 0 0,1 1 0,-1-1 0,1 1-1,0 1 1,0-1 0,0 1 0,0-1 0,0 2-1,0-1 1,0 0 0,0 1 0,1 0-136,2-1 91,34-5 162,0 2 1,0 2-1,0 2 1,1 2-1,5 2-253,-31-2 54,1 1 0,-1 1 0,0 1 0,0 0 0,-1 1 0,1 1-1,-1 1 1,-1 0 0,0 1 0,0 1 0,0 0 0,-1 1 0,7 7-54,-15-11-35,0 1 0,-1-1 0,0 1 0,0 0 1,0 0-1,-2 0 0,1 0 0,-1 1 0,0-1 0,0 1 1,0 7 34,2 10-1151,-1 0 0,-1-1 0,-1 16 1151,-1 15-2886</inkml:trace>
  <inkml:trace contextRef="#ctx0" brushRef="#br0" timeOffset="350323.119">14967 4776 8601,'-1'0'28,"0"0"0,1 0 1,-1 0-1,1 0 0,-1 0 1,1 0-1,-1 0 0,1 0 1,-1 0-1,0 0 0,1-1 0,-1 1 1,1 0-1,-1 0 0,1-1 1,0 1-1,-1 0 0,1-1 1,-1 1-1,1 0 0,-1-1 0,1 1 1,0-1-1,-1 1 0,1-1 1,0 1-1,0-1 0,-1 1 1,1-1-1,0 1 0,0-1 1,0 1-1,-1-1 0,1 0-28,4-25 752,-2 18-625,1 1 0,1 0 0,-1 0 0,1 0 0,0 1 0,1-2-127,18-17 34,0 2-1,2 0 1,1 1-1,0 2 1,1 1 0,2 0-1,-1 3 1,2 0-1,0 2 1,1 1 0,1 1-1,0 2 1,9-1-34,-92 50-228,4-8 228,-2-2 0,-1-2 0,-39 15 0,-53 28-3125,128-61 865,10 0-217</inkml:trace>
  <inkml:trace contextRef="#ctx0" brushRef="#br0" timeOffset="352042.88">20086 5803 4512,'-1'1'138,"0"-1"1,0 0-1,0 0 0,0 0 0,0 0 0,0 0 0,0 0 0,1 0 0,-1-1 0,0 1 0,0 0 0,0 0 0,0-1 0,0 1 0,0-1 0,0 1 0,0 0 0,0-1 0,1 0 0,-1 1 0,0-1 0,0 0 0,1 1 0,-1-1 1,0 0-1,1 0 0,-1 1 0,1-1 0,-1 0 0,1 0 0,0 0 0,-1 0 0,1 0 0,-1 0-138,1-2 102,0 0 0,1 0-1,-1 0 1,0 0 0,1 0 0,0 0 0,-1 0 0,1 0-1,0 1 1,1-1 0,-1 0 0,1 0-102,7-13 2,0 0 1,2 1 0,8-10-3,44-50 287,57-53-287,-93 103-7,1 1 0,0 1 0,2 2 0,1 0 0,0 3 1,16-7 6,-33 19 40,0 1 1,1 1-1,-1 0 0,1 1 1,0 0-1,0 1 1,0 1-1,4 1-40,34 0 339,39 7-339,23 0 341,-67-8-282,1-1 0,-1-3 0,9-3-59,-35 3 407,-22 5-396,0 0 0,0 0-1,0 0 1,0 0 0,0 0 0,0 0 0,0 0 0,0-1 0,0 1-1,0 0 1,0 0 0,0 0 0,0 0 0,0 0 0,0 0 0,0 0-1,0 0 1,0 0 0,0 0 0,0 0 0,0 0 0,0 0 0,0 0-1,0 0 1,0 0 0,0-1 0,0 1-11,-36 3 272,7-1-323,-48 3 104,0 3 0,-70 18-53,-148 48 516,258-64-502,0 2 0,1 2 0,0 1 0,1 1 0,1 2 0,1 2 1,0 1-1,2 1 0,-26 24-14,55-44-13,0 1 0,0-1 0,1 0 0,-1 1 0,1 0 0,-1-1 1,1 1-1,0 0 0,0-1 0,0 1 0,1 0 0,-1 0 0,1 0 0,-1 0 0,1 0 0,0 0 0,0 0 1,0-1-1,0 1 0,1 0 0,-1 0 13,1 14-164,31-40 271,37-39-122,2 4 0,3 3 0,17-7 15,-67 45-9,1 1-1,1 1 1,1 1 0,0 1 0,0 1 0,2 2 0,-1 0 0,1 2 0,0 2 0,1 0 0,0 2 0,-1 2 0,4 0 9,-26 2 14,0 0-1,0 0 1,0 1-1,-1-1 1,1 2-1,0-1 1,-1 1 0,1 0-1,-1 0 1,1 1-1,-1 0 1,0 0-1,4 3-13,-8-1-872,-2-1-4851,0 3 2725</inkml:trace>
  <inkml:trace contextRef="#ctx0" brushRef="#br0" timeOffset="352840.339">19827 3867 7853,'-19'-4'35,"-1"1"0,0 1 0,0 0 1,0 2-1,0 0 0,0 1 0,0 1 0,0 1 1,0 1-1,1 1 0,-1 0 0,-11 6-35,21-6 29,0-1-1,0 1 0,0 1 0,1 0 1,0 0-1,0 0 0,1 2 0,-1-1 0,1 1 1,1 0-1,0 0 0,0 1 0,1 0 1,0 0-1,0 1 0,1-1 0,0 1 1,1 1-1,0-1 0,1 0 0,0 1 1,0 0-1,0 6-28,0 7 35,1-1 0,1 1 0,1-1 0,1 1 0,1-1 0,1 5-35,0-14 4,0 0-1,1 0 1,0 0-1,1-1 1,1 0-1,0 0 1,0 0-1,2-1 1,-1 0-1,8 8-3,-5-7 37,2 0 0,-1-1 0,2 0-1,0 0 1,0-2 0,1 0 0,0 0 0,0-1-1,1-1 1,0-1 0,1 0 0,0 0 0,0-2 0,0 0-1,1-1 1,0-1 0,-1 0 0,1-1 0,9-1-37,-1 0 17,0-1 0,0-1 0,0-1 0,0-2 0,0 0 1,-1-2-1,0-1 0,0 0 0,0-2 0,-1-1 0,0 0 0,-1-2 1,-1-1-1,0 0 0,0-2 0,-1 0 0,-1-1 0,-1-1 1,6-8-18,0-1 44,-1-1 0,-2 0 1,0-2-1,-2 0 1,8-19-45,-18 29 48,-1-1 1,0 0 0,-1 0 0,-1 0 0,-1-1 0,-1 0-1,-1 0 1,-1 0 0,0-18-49,-2 19 89,-1 1 1,-1-1-1,0 0 1,-1 1-1,-6-17-89,5 24 33,0 0 0,-1 0 0,-1 1 1,0-1-1,-1 1 0,0 1 0,0-1 0,-1 1 0,-6-5-33,-1 0 27,-1 1 0,0 1 0,-1 0 0,-1 1 0,0 1 0,0 0 0,-1 2 0,-1 0 0,1 1 0,-2 1 0,1 1 0,-1 1-1,-19-3-26,-5 2-14,1 1 0,-1 3-1,0 2 1,0 2-1,0 1 1,-5 3 14,18-1-14,0 1 1,1 2-1,-1 1 1,1 1-1,1 2 1,0 1-1,1 1 1,0 2-1,1 1 1,1 0-1,1 3 0,0 0 1,1 1-1,-8 12 14,28-29-1,2 1 0,-1 0 0,0 0-1,1 0 1,0 0 0,0 1 0,0-1 0,1 1-1,0 0 1,0-1 0,0 1 0,1 0-1,0 0 1,0 0 0,0 0 0,1 1-1,0-1 1,0 0 0,1 0 0,-1 0-1,1 0 1,1 0 0,-1 0 0,1 0 0,0 0-1,0-1 1,1 1 0,0-1 0,0 1-1,0-1 1,0 0 0,1 0 0,0-1-1,3 4 2,5 2 100,1 1 0,1-2 0,0 0 0,0-1-1,1 0 1,0-1 0,0 0 0,1-2 0,-1 0-1,1 0 1,10 0-100,-1-1 76,-1-2 0,0 0 0,1-2-1,-1-1 1,0-1 0,1 0 0,13-5-76,10-5 13,-1-2 0,0-2 0,-1-2 1,-1-2-1,0-2 0,-2-2 0,24-18-13,106-82-260,36-41 260,-136 106-278,18-12-705,-30 27-2534,-58 43 1423,-3 1-401</inkml:trace>
  <inkml:trace contextRef="#ctx0" brushRef="#br0" timeOffset="441040.054">4933 2683 9865,'0'0'65,"0"0"27,0 0 46,0 0 135,0 0 210,0 0 223,0 0 96,0 0-108,0 0-291,-25 0-305,-114-11-196,-1 6 0,0 6 0,-60 12 98,159-8-22,0 1 0,1 3 0,0 1 0,-22 9 22,37-3-202,25-16 198,-1 1 0,1-1 0,0 1 0,0-1-1,-1 0 1,1 1 0,0-1 0,0 1 0,0-1 0,0 1-1,0-1 1,0 0 0,0 1 0,0-1 0,0 1-1,0-1 1,0 1 0,0-1 0,0 1 0,0-1 0,0 1-1,0-1 1,1 0 0,-1 1 0,0-1 0,0 1 0,0-1-1,1 0 1,-1 1 0,0-1 0,0 1 0,1-1 4,4 4 12,0-1 0,0 1 1,0-1-1,0 0 1,1-1-1,-1 1 1,4 0-13,90 32 4,2-5 0,0-4 1,8-3-5,86 22-73,-181-42 60,-1 1 0,0 0 0,0 2-1,0-1 1,0 1 0,-1 1 0,6 4 13,-14-8 3,0 0 1,0 0-1,-1 1 1,1-1-1,-1 1 1,0 0-1,0 0 1,0 0-1,0 0 1,0 1-1,-1-1 1,0 1-1,0 0 1,0-1-1,-1 1 1,0 0-1,0 0 1,0 0-1,0 0 1,-1 0 0,0 4-4,1 13-7,-2 1 0,0-1 1,-2 0-1,0 0 0,-1 0 1,-2 0-1,0 0 0,-1-1 1,-1 0-1,-10 16 7,-10 14-34,-3-1 1,-2-2 0,-2-1-1,-2-1 1,-7 3 33,-28 23 47,-2-3 0,-45 30-47,68-62 245,0-3-1,-3-2 1,-17 6-245,70-38-10,0 0 0,1 0 0,-1 0 0,0 0 0,0 1 0,1-1 0,-1 0 0,0 0 0,1 1 0,-1-1 0,0 1 0,1-1 0,-1 0 0,0 1 0,1-1 0,-1 1 0,1-1 0,-1 1 0,1 0 0,-1-1 0,1 1 0,-1-1 0,1 1 0,0 0 0,-1-1 0,1 1 0,0 0 0,0 0 0,-1-1 0,1 1 0,0 0 10,23 7-49,-16-7 91,158 34-101,0-8 1,2-7-1,129-2 59,-260-18-252,57 0 10,-32 0-5223,-49 0 2384</inkml:trace>
  <inkml:trace contextRef="#ctx0" brushRef="#br0" timeOffset="441386.911">5964 2998 12145,'13'44'-32,"-8"169"492,-14 87-460,0 28-123,8-281-138,1 44-1160,12-34-2742,-6-42 1402</inkml:trace>
  <inkml:trace contextRef="#ctx0" brushRef="#br0" timeOffset="441721.201">5836 3160 12109,'0'-2'-2,"0"-1"1,0 1-1,0-1 0,0 1 1,1-1-1,-1 1 0,1 0 1,0-1-1,-1 1 0,1 0 1,0-1-1,1 1 0,-1 0 1,0 0-1,1 0 0,-1 0 1,1 0-1,-1 0 0,1 1 1,0-1-1,0 0 0,0 1 1,0 0-1,0-1 0,0 1 1,0 0-1,0 0 0,1 0 1,-1 0-1,0 0 0,1 1 1,-1-1-1,0 1 0,2-1 2,89-24-255,2 5-1,0 3 0,1 5 0,20 3 256,17-4-4170,-112 12 1999,1 1-129</inkml:trace>
  <inkml:trace contextRef="#ctx0" brushRef="#br0" timeOffset="442071.045">6052 3656 11817,'0'0'-59,"0"0"23,0 0 11,22 0-19,25 0-448,0-3 0,0-1 0,21-6 492,-42 4-834,0 0 0,-1-2 0,0-1 0,0-1 0,-1-1-1,21-13 835,-5 0-1482,0-3-64</inkml:trace>
  <inkml:trace contextRef="#ctx0" brushRef="#br0" timeOffset="442403.738">5902 2590 10865,'24'10'-289,"1"-2"1,0-1-1,0-2 1,0 0-1,16 1 289,30 1-2387,68 0 2387,-119-7-325,63-3-1892,-78 2 1976,0 0 0,0 0 0,0 0 0,0-1 1,-1 1-1,1-1 0,0 0 0,-1 0 0,0-1 0,1 1 0,-1-1 0,0 0 0,0 0 0,2-3 241,-4 1 87,0 1 0,-1-1 0,1 0 0,-1 0 0,0 0 0,0 0 0,0 0 0,-1 0 0,0-1 0,0 1 0,0 0 0,-1 0 0,0-5-87,0-13 655,0 19-576,0-1 1,0 0-1,0 0 1,-1 1 0,1-1-1,-1 0 1,0 1-1,0 0 1,-1-1 0,1 1-1,-1 0 1,0 0-1,0 0-79,-1 0 278,1 0 1,1 0-1,-1 0 0,1 0 0,-1-1 0,1 1 0,0-1 0,1 1 0,-1-1 1,1 0-1,0 1 0,0-1 0,0-1-278,1 6 413,0 0 39,0 0 20,0 0-8,0 0-69,22 9 475,122 49 2244,66 41-3114,-205-96-23,-1-1 1,0 1-1,0 0 0,0 1 1,0-1-1,0 1 0,-1-1 0,0 1 1,1 0-1,-1 0 0,-1 1 1,1-1-1,-1 1 0,0-1 1,0 1-1,1 2 23,-1 1-573,1-1 0,-2 1 0,1 0 0,-1 0 0,-1 0 0,1 5 573,-1 12-2774</inkml:trace>
  <inkml:trace contextRef="#ctx0" brushRef="#br0" timeOffset="439068.656">354 3324 2552,'1'-34'100,"0"18"1299,-1 0 1,0 0-1,-1 0 0,-1-2-1399,1 16 465,-5-6 265,5 7-759,1 1-24,0 26 39,2 0 8,2 0-1,0-1 0,2 0 1,1 1-1,1-1 7,7 29 1,65 238-69,9 39-37,-73-238 210,-36-173 40,-18-54-110,6-3 1,6 0-1,6-2 0,6 0 1,4-83-36,9 179 19,0 7-38,2-1 0,1 0 0,2 0 19,-2 27-8,-1 0 0,2 1 1,-1-1-1,1 1 0,1-1 0,-1 1 1,2 0-1,-1 1 0,1-1 0,0 1 0,1 0 1,0 0-1,4-3 8,-6 7 0,0 1 0,0 0 0,1 0 1,-1 1-1,1 0 0,0-1 0,-1 1 0,1 1 0,0-1 1,0 1-1,0 0 0,0 0 0,1 0 0,-1 1 1,0-1-1,0 1 0,0 1 0,5 0 0,14 2 9,1 1 0,-1 1 0,13 5-9,-2 0-15,46 12-47,6 7 62,72 20 124,-158-48-103,0-1 1,0 1-1,0 0 0,0 0 0,0 0 0,0 0 1,0 0-1,0 0 0,0 0 0,0 1 0,-1-1 0,1 0 1,0 0-1,-1 1 0,1-1 0,-1 0 0,1 1 1,-1-1-1,0 0 0,0 1 0,0-1 0,1 0 1,-1 1-1,-1-1 0,1 1 0,0-1 0,0 0 0,0 1 1,-1-1-1,1 1 0,-1-1-21,-12 49-26,-21 40-46,-7 42 72,10-28-134,-5-2 134,32-90-19,1 0 0,0-1 0,1 2 0,1-1 0,0 0 0,0 0 0,1 0 0,1 1 0,0-1-1,1 0 1,0 0 0,1 0 0,0 0 0,1-1 0,0 1 0,3 4 19,8 17-10,1-2 1,2 0-1,0-1 0,2-1 1,5 4 9,19 20 125,17 12-125,-34-38 30,0 2-1,-2 1 1,-1 1-1,-1 1 1,-2 1-1,2 7-29,-14-22-7,-6-14-15,0 1 0,-1 0 0,1 0 0,-1 1-1,0-1 1,-1 0 0,1 1 0,-1-1 0,0 1 0,0 1 22,2-5-3137,-3-2-168</inkml:trace>
  <inkml:trace contextRef="#ctx0" brushRef="#br0" timeOffset="440070.616">2254 3952 13285,'15'10'-152,"4"-1"-48,4 6-56,11 1-152,1 1-164,8 0-84,2-8-80,0 0-76,3-9-148,-5 0-388,-1 0-336,1-6 259,-12-5 569,-1-4 200,-10-5-388</inkml:trace>
  <inkml:trace contextRef="#ctx0" brushRef="#br0" timeOffset="440402.401">2266 3665 8253,'-1'-1'70,"-12"-12"510,0 1 0,0 0 0,-2 1 0,1 0 0,-3 0-580,70 6 1147,48 3-1000,0-5-1,54-12-146,79-26-7287,-195 35 4151</inkml:trace>
  <inkml:trace contextRef="#ctx0" brushRef="#br0" timeOffset="439386.494">24 2402 7405,'-8'-13'84,"7"11"46,-1 0 0,1 0-1,-1 0 1,1 0 0,-1-1-1,1 1 1,0 0-1,0-1 1,1 1 0,-1-1-1,0 1 1,1-1 0,-1 0-1,1 1 1,0-1 0,0 0-130,38 8 922,67 13-1905,0-5 1,62-1 982,-98-7-1912,-14-1-377</inkml:trace>
  <inkml:trace contextRef="#ctx0" brushRef="#br0" timeOffset="439721.325">787 1890 12321,'0'-1'-15,"-1"1"1,0-1-1,1 1 0,0-1 0,-1 1 0,1-1 1,-1 1-1,1-1 0,0 1 0,-1-1 0,1 0 1,0 1-1,-1-1 0,1 0 0,0 1 0,0-1 1,0 0-1,0 0 0,0 1 0,0-1 0,0 0 1,0 1-1,0-1 0,0 0 0,0 1 0,0-1 1,0 0-1,0 1 0,1-1 0,-1 0 0,0 1 1,1-1-1,-1 0 0,0 1 0,1-1 1,-1 1-1,1-1 0,-1 1 0,1-1 0,-1 1 1,1-1-1,-1 1 15,37-1-86,-11 3 70,-1 1-1,0 2 0,0 1 1,0 0-1,-1 2 1,3 2 16,-14-4 0,0 0 0,0 1 0,-1 1 0,1-1 0,-2 2 0,1 0 0,-1 0 0,-1 1 1,0 1-1,0 0 0,5 7 0,4 8-15,0 2-1,-2 0 1,-1 1 0,-1 0 0,-1 1 0,-2 1 0,-2 0 0,0 1 0,1 16 15,-8-9-768,-6-13-2937,0-16 1018</inkml:trace>
  <inkml:trace contextRef="#ctx0" brushRef="#br0" timeOffset="444599.941">21345 7667 8885,'-46'-27'-548,"44"26"455,26 5 206,181 54-72,-156-57 1709,-49-3-1737,0-1 1,0 1 0,0-1 0,0 1 0,-1-1 0,1 1 0,-1 0 0,0-1 0,1 1 0,-1 0-1,0-1 1,0 1 0,-1 0-14,-12-17 59,-1 2-1,-1 0 0,0 1 0,-2 0 1,0 2-1,0 0 0,-1 1 1,-1 0-1,0 2 0,-1 0 0,0 2 1,-3-1-59,23 10-356,1 0 180,6 23 176,22 23-65,3-1 0,1-1 0,3-2 0,20 18 65,56 46-643,-111-106 660,1 1 0,-1-1 0,0 0 0,0 1 1,0-1-1,1 0 0,-1 0 0,0 1 0,0-1 0,0 0 0,1 0 0,-1 0 1,0 1-1,1-1 0,-1 0 0,0 0 0,0 0 0,1 0 0,-1 0 0,0 1 1,1-1-1,-1 0 0,0 0 0,1 0 0,-1 0 0,0 0 0,1 0 0,-1 0 1,0 0-1,1 0 0,-1 0 0,0 0 0,1-1 0,-1 1 0,0 0 0,1 0 1,-1 0-1,0 0 0,0 0 0,1-1 0,-1 1 0,0 0 0,1 0 0,-1 0 1,0-1-1,0 1 0,0 0-17,4-21 146,-11-26-234,-4 26 80,-1 1 0,0 0 0,-1 1 0,-1 0 1,-1 1-1,-1 1 0,0 0 0,-2 1 0,1 1 1,-13-8 7,29 22-35,-1 0 1,1 0 0,0 0-1,0 0 1,0 1 0,-1-1 0,1 0-1,0 1 1,-1-1 0,1 1-1,0-1 1,-1 1 0,1 0-1,-1 0 1,1-1 0,-1 1-1,1 0 1,-1 0 0,1 0 0,-1 1-1,1-1 35,0 0-24,0 1 0,0 0-1,0-1 1,0 1 0,0 0-1,0 0 1,0 0 0,1-1-1,-1 1 1,0 0 0,1 0-1,-1 0 1,0 0-1,1 0 1,-1 1 0,1-1-1,0 0 1,-1 0 0,1 0-1,0 1 25,-2 10-65,1-1 0,0 1 0,1-1 0,0 1 0,1 2 65,0 4 71,-1 2-107,1 0 0,1-1 0,1 1 0,0-1 0,2 0 0,0 0 0,1 0 0,7 13 36,-8-21 14,0-1 0,1 0 0,0 0 0,1 0 0,0-1 0,0 1 0,1-2 0,1 1 0,-1-1 0,1-1 0,0 1 0,1-2 0,0 1 0,0-1 0,5 2-14,-13-7 46,0 0-1,0 0 0,1 0 1,-1 0-1,0-1 1,0 1-1,0-1 1,1 1-1,-1-1 1,0 0-1,1 1 0,-1-1 1,0-1-1,1 1 1,-1 0-1,0 0 1,1-1-1,-1 1 1,0-1-1,0 0 0,1 0 1,-1 0-1,0 0 1,1-1-46,0-1 32,0 1 0,0-1 0,-1 0 0,1-1 0,-1 1 0,0 0 0,0-1 0,0 1 0,0-1 0,-1 1 0,1-1 0,-1 0 0,1-3-32,2-14 63,0 0 0,-2 0 0,0 0-1,-2-21-62,1-3 30,0 16 42,-1 1 0,-2-1 0,-2-5-72,3 24 12,-1 0 1,-1 0 0,0 0 0,0 1-1,-1-1 1,0 1 0,-1 0-1,0 0 1,0 0 0,-1 1 0,-1-1-13,0 1-12,0-1 0,-1 1 0,0 0 1,-1 1-1,0 0 0,0 0 1,0 1-1,-1 0 0,0 1 0,0 0 1,0 0-1,0 1 0,-1 1 0,0 0 1,0 0-1,0 1 0,0 0 0,0 1 1,-1 0-1,-3 1 12,14 1-3,-1-1-1,1 0 1,0 1-1,0-1 1,-1 1 0,1-1-1,0 1 1,0 0-1,0 0 1,0-1-1,0 1 1,0 0 0,0 0-1,0 0 1,0 0-1,0 0 1,0 0 0,1 0-1,-1 1 1,0-1-1,1 0 1,-1 0-1,1 0 1,-1 1 0,1-1-1,0 0 1,-1 1-1,1-1 1,0 0 0,0 1-1,0-1 1,0 0 3,-2 55 2,2-45-20,1 74-269,5 32 287,-2-88-33,0 0 0,2 0 0,1-1 0,1 0 0,11 23 33,-12-33-6,0-1-1,1 0 0,1 0 1,1-1-1,0 0 0,1-1 1,1 0-1,1 0 0,0-1 1,0-1-1,1 0 0,1-1 1,0-1-1,4 1 7,-16-9 14,1-1-1,-1 0 1,1 0 0,0-1 0,0 1-1,0-1 1,0 0 0,0 0 0,0 0-1,0 0 1,0-1 0,0 0 0,0 0-1,1 0 1,-1 0 0,0-1 0,0 1-1,0-1 1,0 0 0,0 0 0,0-1-1,0 1 1,0-1 0,-1 0-1,1 0 1,0 0 0,-1 0 0,0-1-1,1 0 1,-1 1 0,0-1 0,-1 0-1,1 0 1,0-1 0,-1 1 0,1-1-14,6-18 7,-1 1 1,-1-1 0,0 0-1,-2-1 1,-1 1 0,1-18-8,0-30-49,-4-39 49,-2 68-133,1 31 124,-1-1 0,0 1 0,0-1 0,-2 1 0,1 0 0,-1 0 0,0 0 0,-1 1 0,-1-1-1,1 1 1,-1 0 0,-1 0 0,0 0 0,0 1 0,0 0 0,-1 0 0,-1 0 0,-6-5 9,4 5-17,0 0 0,0 1 1,-1 0-1,0 1 0,-1 0 0,1 1 1,-1 0-1,0 1 0,0 0 0,0 1 1,-1 0-1,0 1 0,1 1 0,-1 0 1,-2 0 16,13 1-9,1 1 1,-1-1 0,1 0-1,-1 1 1,1-1 0,0 1-1,-1 0 1,1-1 0,0 1-1,-1 0 1,1 0 0,0 0-1,0-1 1,-1 2 0,1-1-1,0 0 1,0 0 0,0 0-1,1 0 1,-1 1 0,0-1 0,0 0-1,1 1 1,-1-1 0,0 0-1,1 1 1,0-1 0,-1 1-1,1-1 1,0 1 0,0-1-1,0 1 1,0-1 0,0 1 8,0 65-73,2-46 12,-1-6 31,1 1-1,1 0 1,0 0 0,1-1-1,1 0 1,0 0 0,1 0-1,0-1 1,2 1 0,0-1 0,0-1-1,1 0 1,1 0 0,0-1-1,4 4 31,-6-7 34,0-1 0,1 0 0,0-1 0,0 1 0,1-2 0,0 1 0,0-1 0,0-1 0,1 0 0,-1 0 0,1-1 0,1-1 0,-1 0 0,0 0 0,1-1 0,0 0 0,-1-1 0,1-1 0,0 0 0,-1 0 0,4-2-34,-13 2 33,1-1 0,0 0 0,-1 1 0,1-1 0,0-1 0,-1 1 0,1 0 0,-1-1 0,0 1 0,1-1 0,-1 0 0,0 0 0,0 0 0,0 0 0,0 0 0,-1 0 0,1 0-1,0 0 1,-1-1 0,0 1 0,1-1 0,-1 1 0,0-1 0,0 0 0,-1 1 0,1-1 0,0-3-33,2-8 92,-2-1 1,1 0-1,-2 0 0,-1-13-92,1 9 37,0 4 30,-1-1 0,0 0 0,-1 1 0,-1 0 0,-4-13-67,5 21-69,0 1-1,0-1 0,-1 1 1,0 0-1,-1 0 1,1 0-1,-1 0 1,0 1-1,0 0 1,-1-1-1,0 1 1,0 1-1,0-1 1,-4-1 69,8 4-206,-1 1 1,0 0-1,0 0 0,0 0 1,0 0-1,0 0 1,0 1-1,0-1 1,0 1-1,0-1 1,0 1-1,0 0 1,0-1-1,-1 1 206,-9 0-2900</inkml:trace>
  <inkml:trace contextRef="#ctx0" brushRef="#br0" timeOffset="493562.197">8799 9471 10997,'0'0'53,"0"-1"0,0 1-1,0 0 1,0 0 0,0-1 0,1 1 0,-1 0 0,0 0-1,0 0 1,0-1 0,1 1 0,-1 0 0,0 0-1,0 0 1,0 0 0,1-1 0,-1 1 0,0 0 0,0 0-1,1 0 1,-1 0 0,0 0 0,1 0 0,-1 0-1,0 0 1,0 0 0,1 0 0,-1 0 0,0 0 0,0 0-1,1 0 1,-1 0 0,0 0 0,1 0 0,-1 0-1,0 0 1,0 0 0,1 0 0,-1 0 0,0 0 0,0 1-1,1-1 1,-1 0 0,0 0 0,0 0 0,0 1-1,1-1 1,-1 0 0,0 0-53,28 15 495,-19-10-447,0 0-1,0 0 1,0-1-1,1 0 1,3 0-48,16 0 4,-10-1 624,-42 0-315,-61 3-431,-192 6-377,259-15 418,19-6 197,25-6 109,56-1 569,1 4 1,0 4-1,63 3-798,-171 7 94,0 0 1,0 2-1,0 0 1,-17 7-95,17-4-230,0-2 1,0 0-1,0-2 1,-19 1 229,42-4-189,1 0 122,0 0 48,26 0-122,77 2 38,68-2 327,-164 0-158,1-1 1,-1 0-1,0-1 0,0 0 0,0 0 1,0 0-1,0-1 0,0 0 0,0 0 1,-1-1-1,3-1-66,-7 3 2,1 0 0,-1 0 0,0 0 0,1 0 0,-1 0 0,0 0 0,0-1 0,0 1 1,-1-1-1,1 1 0,0-1 0,-1 0 0,0 1 0,0-1 0,0 0 0,0 0 0,0 0 0,0 0 0,-1 0 0,0 0 0,1 0 1,-1 0-1,0-1 0,0 1 0,-1 0 0,1 0 0,-1-1-2,0 3-100,1-1 1,-1 0-1,0 1 1,0-1-1,0 1 0,0-1 1,0 1-1,0-1 1,0 1-1,0 0 0,-1 0 1,1 0-1,0-1 1,-1 1-1,1 0 0,-1 1 1,1-1-1,-1 0 1,0 0-1,1 1 1,-1-1-1,0 1 0,1-1 1,-1 1-1,-1 0 100,-47-4-3943,45 4 3254,-28 0-4040</inkml:trace>
  <inkml:trace contextRef="#ctx0" brushRef="#br0" timeOffset="491064.721">11300 9482 11549,'-2'0'66,"0"0"0,0 1 0,1-1 0,-1 0-1,0 1 1,1-1 0,-1 1 0,1 0 0,-1-1 0,0 1 0,1 0 0,0 0-1,-1 0 1,1 0 0,-1 0 0,1 0 0,0 0 0,0 1 0,0-1 0,0 0 0,0 1-1,0-1 1,0 1 0,0-1 0,0 1 0,1-1 0,-1 1 0,1 0 0,-1-1-1,1 1 1,-1 0 0,1-1 0,0 1 0,0 0 0,0 0 0,0-1 0,0 2-66,27-4 1060,-18-2-1011,-1 0-1,1 0 1,-1-1 0,0-1 0,0 0 0,-1 0 0,1 0 0,-1-1 0,0 0-49,63-63 24,-45 43-23,63-65-122,32-47 121,-88 98-12,-2-2 0,-2-1 0,-1-2 0,-3 0 0,-1-2 12,-19 37-24,-1 1 1,0 0-1,0-1 0,-1 0 0,-1 1 0,1-1 0,-2 0 0,1 0 0,-1 0 0,-1 0 0,0 0 0,0-3 24,0 13-2,0-1-1,0 0 1,1 1-1,-1-1 1,0 1-1,0-1 1,0 1-1,1-1 1,-1 1-1,0 0 1,0-1-1,0 1 1,0 0-1,0 0 1,0 0 0,0 0-1,0 0 1,0 0-1,0 0 1,1 0-1,-1 0 1,0 0-1,0 0 1,0 0-1,0 1 1,0-1-1,0 1 3,-26 7-16,22-5 15,0 0-1,1 1 1,-1 0-1,1-1 0,0 1 1,0 1-1,0-1 1,0 1-1,1-1 0,0 1 1,0 0-1,0 0 0,1 0 1,-1 1-1,1-1 1,0 1-1,1-1 0,-1 1 1,1 0-1,1-1 1,-1 1-1,1 0 0,0 0 1,0-1-1,0 1 1,1 0-1,0 0 0,0-1 1,0 1-1,1 0 1,1 3 1,4 9-21,1 0 0,1-1 0,0 0 0,1 0 1,1-1-1,0-1 0,1 0 0,14 14 21,26 21 1,1-2 0,2-2-1,47 28 0,-80-59 17,-1 0 0,-1 2 0,0 0 0,-2 1 0,0 1 0,0 1 0,0 3-17,-10-11 8,0 1-1,-1-1 1,-1 1-1,0 1 1,0-1-1,-2 1 1,1 0-1,-2 0 1,0 0-1,-1 1 0,0-1 1,-1 1-1,-1 6-7,0-15-3,1 26 5,-2-1 0,-1 0 0,-2 0 0,-3 11-2,6-34 0,-1 0-1,-1 1 0,0-1 0,0 0 0,-1-1 0,1 1 0,-2 0 0,1-1 0,-1 0 0,0 0 0,-1 0 1,1-1-1,-1 0 0,-1 0 0,1 0 0,-1-1 0,0 0 0,-2 1 1,7-5-13,0 1 0,0-1-1,0 0 1,0 0 0,0 0 0,0 0-1,0-1 1,0 1 0,-1-1 0,1 1 0,0-1-1,0 0 1,-1 1 0,1-1 0,0 0 0,0-1-1,-1 1 1,1 0 0,0-1 0,-1 1 13,1-1-7,0 0 0,1-1 0,-1 1 0,1 0 0,-1 0 0,1-1 0,-1 1 0,1-1 0,0 1 0,0-1 0,0 0 0,0 1 0,0-1 0,0 0 0,0 0 0,1 0 1,-1 0-1,0-1 7,-1-12 4,-1 0 0,2 0 0,0-1 0,1 1 0,1-11-4,0 5 40,0 1-28,1-1 0,1 1 0,1 0 0,1-1 0,1 2-1,0-1 1,2 1 0,0 0 0,1 0 0,1 1 0,1-1-12,3-3 49,1 0 0,1 1 0,0 1 1,2 0-1,0 1 0,1 1 0,1 1 0,13-8-49,-18 16 11,-1 1 0,1 1 0,0 0 0,1 1 0,-1 0 0,1 2 0,0 0 0,1 0 1,-1 2-1,0 0 0,1 1 0,0 1 0,-1 0 0,1 1 0,5 1-11,-14-1-144,-1 0-1,0 1 1,1-1-1,-1 1 1,0 1-1,0 0 1,0-1-1,0 2 1,-1-1-1,1 1 1,-1 0-1,0 1 1,0-1-1,-1 1 1,1 0 0,-1 1-1,0-1 1,0 1-1,-1 0 1,1 0-1,-2 1 1,1-1-1,0 1 1,-1 0-1,-1 0 1,1 0-1,-1 0 1,0 0-1,-1 1 1,1-1-1,-2 0 1,1 1-1,-1-1 1,0 3 144,0 43-3944,0-27 747</inkml:trace>
  <inkml:trace contextRef="#ctx0" brushRef="#br0" timeOffset="491394.494">12840 8929 11453,'-1'-18'-456,"-4"8"-128,5 1-320,0 4-1596,0 5-1137</inkml:trace>
  <inkml:trace contextRef="#ctx0" brushRef="#br0" timeOffset="491775.906">13297 9323 13109,'12'-206'7321,"-12"148"-6086,0 47-1039,0 42-243,-3 393-2591,3-416 2540,1 0 0,-1 0-1,2 0 1,-1 0 0,1 0 0,0-1 0,1 1 0,-1 0 0,2-1 0,-1 0 0,1 0 0,0 0-1,0 0 1,1-1 0,0 1 0,0-1 0,1 0 98,-2-3-11,-1 0 1,1 0-1,-1 0 1,1-1-1,0 0 1,0 0-1,0 0 1,0 0-1,1 0 0,-1-1 1,0 0-1,1 0 1,-1 0-1,1-1 1,-1 1-1,1-1 1,-1 0-1,1 0 1,-1-1-1,1 1 0,-1-1 1,1 0-1,-1 0 1,0 0-1,0-1 1,1 0-1,-1 0 1,0 0-1,0 0 0,-1 0 1,1-1 10,15-11 54,-1-1 1,-1-1-1,-1 0 1,0-1-1,-1-1 0,-1 0 1,0-1-1,-2-1 1,2-3-55,12-18 325,-18 30-190,-2 0 0,0-1-1,0 0 1,-1 0-1,-1-1 1,0 1 0,0-1-1,0-7-134,0-10 418,-1 0 0,-2 0 0,0-6-418,-1 36 0,0 0-1,0 0 1,-1 0 0,1 1-1,0-1 1,0 0 0,0 0-1,0 0 1,0 0 0,0 0-1,0 0 1,0 0-1,0 0 1,0 0 0,0 0-1,-1 0 1,1 0 0,0 0-1,0 0 1,0 0 0,0 0-1,0 0 1,0 0-1,0 0 1,0 0 0,-1 0-1,1 0 1,0 0 0,0 0-1,0 0 1,0 0 0,0 0-1,0 0 1,0 0-1,0 0 1,-1 0 0,1 0-1,0 0 1,0 0 0,0 0-1,0 0 1,0 0 0,0 0-1,0 0 1,0 0-1,0 0 1,0-1 0,0 1-1,0 0 1,-1 0 0,1 0-1,0 0 1,0 0 0,0 0-1,0 0 1,0 0-1,0 0 1,0-1 0,0 1-1,0 0 1,0 0 0,0 0-1,0 0 1,-4 6 15,-1 36-599,3 1 0,1 0 0,4 28 584,-1 18-2995,-1-79 2316,0 1 1,0-1-1,1 0 1,0 0-1,1-1 0,0 1 1,1 0-1,-1-1 1,2 0-1,0 0 0,0 0 1,3 4 678,4 4-3249</inkml:trace>
  <inkml:trace contextRef="#ctx0" brushRef="#br0" timeOffset="492394.67">14290 9411 13681,'0'0'53,"0"-1"0,-1 1 0,1 0 0,0-1 0,0 1 0,0 0-1,0-1 1,0 1 0,0 0 0,-1-1 0,1 1 0,0 0 0,0-1 0,0 1 0,-1 0-1,1 0 1,0-1 0,0 1 0,-1 0 0,1 0 0,0-1 0,-1 1 0,1 0-1,0 0 1,-1 0 0,1 0 0,0 0 0,-1-1 0,1 1 0,0 0 0,-1 0 0,1 0-1,-1 0 1,1 0 0,0 0 0,-1 0 0,1 0 0,0 0 0,-1 0 0,1 1-1,0-1 1,-1 0 0,1 0 0,-1 0 0,1 0-53,-7 1 453,8 0-445,-1 0-1,0 1 1,1-1-1,-1 0 0,1 1 1,-1-1-1,1 0 1,-1 1-1,1-1 1,0 0-1,0 0 1,-1 0-1,1 0 0,0 0 1,0 0-1,0 0 1,1 0-8,53 42-74,51 28 74,-83-57 40,0-1 1,2-1-1,-1-2 0,1 0 1,1-2-1,8 2-40,-26-8 40,0-1 0,0 1-1,0-1 1,0-1 0,0 1 0,1-1 0,-1-1 0,0 0 0,0 0-1,1 0 1,-1-1 0,0 0 0,-1-1 0,1 0 0,0 0 0,6-4-40,-6 1 24,0 0 0,0-1 0,-1 1 1,1-2-1,-2 1 0,1-1 0,-1 0 0,0 0 1,-1-1-1,1 0 0,-2 0 0,1 0 1,0-6-25,3-5 5,-1 0 1,-2-1 0,0 0 0,-1 0 0,-1 0 0,0-6-6,0-43 42,-4-19-42,1 28 34,-1 24 55,-2-1 1,-2 0-1,-1 1 0,-1 0 0,-2 1 1,-2 0-1,-2 0 0,-1 1 1,-1 0-1,-2 2 0,-1 0 0,-2 1 1,-7-8-90,18 30 38,1 0 0,-1 1 0,-1-1 0,0 2 0,0-1 0,-1 1 0,0 1 0,0 0 1,-1 1-1,0 0 0,0 1 0,0 0 0,-1 1 0,0 0 0,0 1 0,0 0 0,0 1 0,0 1 0,-12-1-38,-2 2 10,0 1 0,1 2 0,-1 0 0,1 1 0,0 2-1,0 1 1,1 1 0,0 1 0,-11 6-10,-6 3-74,2 1 0,0 3 0,1 1 0,1 2 0,-11 10 74,47-33 18,-1-1 1,1 1 0,0 0-1,0 0 1,0 0-1,0 0 1,1 0 0,-1 0-1,0 0 1,1 0 0,0 1-1,-1-1 1,1 1-1,0-1 1,0 1 0,1-1-1,-1 1 1,0 0-1,1-1 1,0 1 0,-1 0-1,1-1 1,0 1-1,0 0 1,1 0 0,-1-1-1,0 1 1,1 1-19,1 0 54,0-1 1,0 0 0,1 1-1,-1-1 1,0 0-1,1 0 1,0 0 0,0 0-1,0-1 1,0 1-1,0-1 1,0 0-1,1 0 1,-1 0 0,1 0-1,0-1 1,-1 1-1,3 0-54,43 13 235,1-1 0,0-3 0,1-2 1,0-3-1,16 0-235,57-2 1010,76-9-1010,-141-1 167,-1-2 1,0-3-1,0-2 0,-1-3 0,-1-2 0,-1-3 0,-1-2 0,0-3 0,-2-2 0,-2-2 0,5-5-167,-44 26 1355,0-1-4778,-12 7-1300,-12 10 1338,-7 5 790,-2 2-920</inkml:trace>
  <inkml:trace contextRef="#ctx0" brushRef="#br0" timeOffset="498740.017">3800 11697 4160,'0'-4'402,"1"2"25,-1-1-1,0 1 1,0 0 0,0-1 0,0 1 0,0 0-1,-1-1 1,1 1 0,-1 0 0,1 0 0,-1-1 0,0 1-1,0 0 1,0 0 0,0 0 0,0 0 0,-1 0-1,0-1-426,1 3 73,1-1-1,-1 1 0,0 0 0,1 0 1,-1-1-1,0 1 0,1 0 0,-1 0 1,0 0-1,1 0 0,-1 0 0,0 0 0,1 0 1,-1 0-1,0 0 0,1 0 0,-1 0 1,1 0-1,-1 1 0,0-1 0,1 0 1,-1 0-1,0 1 0,1-1 0,-1 0 0,1 1 1,-1-1-1,1 1 0,-1-1 0,1 1 1,-1-1-1,1 1 0,-1-1 0,1 1 0,0-1 1,-1 1-1,1-1 0,0 1 0,0 0 1,-1-1-73,-16 29-487,16-26 699,-6 10-220,0 0 0,1 1 0,1-1 0,0 1 0,1 1 0,1-1 0,0 1 0,1-1 0,1 1 0,0 0 0,0-1 1,2 1-1,0 0 0,1 0 0,0-1 0,4 11 8,-1-7 13,1 0 0,1 0 0,1-1-1,0 0 1,1 0 0,1-1 0,1-1 0,0 1 0,1-1 0,0-1 0,2-1 0,11 11-13,-9-11 31,0-1 1,1 0-1,1-1 0,0-1 1,0-1-1,1 0 0,0-2 1,0 0-1,1-1 1,9 1-32,6 0 112,-1-2 0,1-2 1,0-1-1,1-2 0,24-3-112,-38 0 94,0 0 0,0-1 0,-1-1 0,1-1 0,-1-1 0,-1-1 0,1 0 0,-1-2 0,-1 0 0,0-2 0,0 0 0,-2-1 0,15-13-94,-19 15 75,-1-1 0,-1 0-1,0-1 1,0 0 0,-2-1-1,1 0 1,-2 0-1,0-1 1,-1 0 0,0 0-1,-1-1 1,-1 0 0,0 0-1,-1 0 1,-1-1-1,-1 1 1,0-1 0,-1-7-75,-2-2 95,0 1 0,-2-1 0,-1 1 0,-1 0 0,-1 0 0,-1 1 0,-2-1 0,0 2 0,-1-1 0,-1 1 0,-2 1 0,0 0 0,-7-8-95,5 11 11,-1 0-1,0 0 1,-2 2-1,0 0 1,0 1 0,-2 1-1,0 1 1,0 0-1,-2 2 1,1 0 0,-2 2-1,1 0 1,-1 1-1,-1 2 1,1 0-1,-15-1-10,23 5-146,-1 1 0,1 0-1,-1 1 1,1 1 0,-1 0 0,1 1-1,-1 0 1,1 2 0,-1 0-1,1 0 1,0 2 0,0 0-1,1 0 1,0 2 0,0-1-1,0 2 1,1 0 0,0 1-1,0 0 1,1 1 0,0 0-1,1 1 1,0 0 0,1 0-1,0 2 1,-3 5 146,5-6-441,0 1 1,2 0-1,-1 0 0,2 0 1,0 1-1,0 0 1,1 0-1,1 3 441,-2 13-2081,2-1-1,0 1 1,3 17 2081,0 9-3751</inkml:trace>
  <inkml:trace contextRef="#ctx0" brushRef="#br0" timeOffset="500262.428">5705 11989 12149,'0'-2'218,"1"1"0,-1 0-1,1-1 1,-1 1 0,1-1-1,0 1 1,-1 0 0,1-1-1,0 1 1,0 0 0,0 0 0,0-1-1,0 1 1,0 0 0,1 0-1,-1 0 1,0 1 0,0-1 0,1 0-1,-1 0 1,0 1 0,1-1-1,-1 0 1,1 1 0,1-1-218,46-12-187,-37 11 541,548-130-127,-532 125-192,0 2 1,0 1-1,20 0-35,-47 4 44,-1 0 58,-2 16 147,-1-10-248,-1 0 0,1 0 0,-1 0 0,0-1 0,-1 0-1,1 1 1,-1-1 0,0-1 0,-6 5-1,-55 38 5,48-35 2,-15 10 42,-1-1 0,-1-2 1,-1-1-1,-10 2-49,24-12-27,0-1-1,0-1 1,0-1-1,-1 0 1,0-2 0,0-1-1,0-1 1,-2-1 27,21 0-11,-1 0 1,1 0-1,-1-1 1,1 0-1,0 0 1,-1 0-1,1-1 1,0 1-1,0-1 0,0 0 1,0 0-1,0-1 1,0 1-1,1-1 1,-1 0-1,1 0 0,0 0 1,0 0-1,0 0 1,0-1-1,0 1 1,1-1-1,0 0 1,-1 0-1,1 0 0,1 0 1,-1 0-1,1 0 1,-1-1-1,1 1 1,1 0-1,-1-1 0,0 1 1,1-1-1,0 1 1,0-1-1,0 1 1,1-1-1,0 1 1,-1 0-1,2-1 0,-1 1 1,0 0-1,2-3 11,0 2-16,0 0 1,1 0-1,-1 1 0,1 0 0,0-1 0,0 1 0,0 1 1,1-1-1,-1 0 0,1 1 0,0 0 0,0 0 0,0 1 1,1-1-1,0 1 16,20-8-28,0 1 1,17-4 27,-30 10-26,30-5 41,-1 2 0,1 2 0,0 2 0,0 2 0,0 2 0,3 2-15,-14 1 583,-31-3 283,-17 0-619,-30-2-315,-176 4-143,174-1-1280,0 2 0,1 3 0,-28 7 1491,75-14-156,-1-1-1,0 0 1,0 0 0,0 0-1,0 0 1,0 1 0,0-1-1,1 0 1,-1 1-1,0-1 1,0 1 0,0-1-1,1 1 1,-1-1 0,0 1-1,1-1 1,-1 1 0,0 0-1,1 0 1,-1-1 0,1 1-1,-1 0 1,1 0-1,-1-1 1,1 1 0,0 0-1,-1 0 1,1 0 0,0 0-1,0 0 1,0-1 0,-1 1-1,1 0 1,0 0 0,0 0-1,0 0 1,0 0-1,1 0 1,-1 0 156,0 6-2977</inkml:trace>
  <inkml:trace contextRef="#ctx0" brushRef="#br0" timeOffset="500743.39">7821 11044 10777,'-8'-17'899,"4"18"122,3 30 298,2-14-1533,-2 73 304,-2-27-103,4 1 0,2 0 1,3-1-1,14 60 13,-6-64-93,14 53-3266,20 44 3359,-32-96-3453,-13-32 637</inkml:trace>
  <inkml:trace contextRef="#ctx0" brushRef="#br0" timeOffset="501073.558">7683 11279 11209,'0'-4'113,"0"0"0,0 1 1,0-1-1,0 0 0,1 0 0,0 0 0,0 1 0,0-1 1,0 0-1,0 1 0,1-1 0,-1 1 0,2-2-113,0 1 114,1 1-1,-1-1 0,1 1 0,0 0 0,0 0 1,0 1-1,1-1 0,-1 1 0,1 0 1,1-1-114,10-3 99,0 0 0,1 0 0,0 2 0,0 0 0,0 1 0,0 1 0,11 0-99,35 0-70,29 4 70,-10 0-121,-61-1-470,19-2-4600,-40 1 2679</inkml:trace>
  <inkml:trace contextRef="#ctx0" brushRef="#br0" timeOffset="501413.093">7828 11560 10845,'0'2'764,"0"-2"-28,0 0-144,0 0-88,7 0-168,5 0-184,0 0-96,7 0-56,4 0 0,-1 0-40,2-2-168,2 2-276,5 0-368,0 0-384,0 0-392,0 2-1124,1 5-937</inkml:trace>
  <inkml:trace contextRef="#ctx0" brushRef="#br0" timeOffset="501773.892">8555 11970 12893,'0'-3'76,"1"-1"0,-1 1-1,1-1 1,0 1 0,0-1-1,1 1 1,-1-1 0,1 1-1,-1 0 1,1 0 0,0 0-1,0 0 1,1 0 0,-1 0-1,1 1 1,-1-1 0,1 1-1,0 0 1,0-1 0,0 1-1,0 1 1,0-1 0,2-1-76,2 0 4,0-1 0,1 1 0,0 0 0,-1 1 0,1-1 0,0 1 0,0 1 0,1 0 0,7 0-4,-11 1-7,0 0 0,0 0 0,0 1 0,0 0 0,0 0 1,0 0-1,0 0 0,0 1 0,0 0 0,0 0 0,-1 0 0,1 1 0,-1-1 0,0 1 0,1 0 1,-1 1-1,0 0 7,2 2 7,-1 0 0,-1 0 0,1 0 0,-1 1 0,0 0 0,-1 0 0,1 0 0,-1 0 0,-1 0 0,2 7-7,3 17 74,-2 0 1,-2 1-1,0-1 0,-2 1 0,-2 7-74,1-22 37,-3 27-2,-2 0 0,-2 0 0,-2-1 1,-2 0-1,-2-1 0,-14 32-35,24-65 40,1-4-78,0-1 0,1 0 0,-1 1 0,1-1 0,0 1 0,1 0-1,-1-1 1,1 4 38,0-7-7,0 0 0,1 0-1,-1 1 1,1-1 0,-1 0 0,1 0-1,-1 0 1,1 0 0,0 0 0,0 0-1,-1 0 1,1 0 0,0 0 0,0 0-1,0 0 1,0 0 0,0-1-1,0 1 1,0 0 0,1-1 0,-1 1-1,0-1 1,0 1 0,0-1 0,1 0-1,-1 1 1,0-1 0,0 0-1,1 0 1,-1 0 0,0 0 0,2 0 7,57 6-403,0-2 1,0-3-1,1-3 1,9-3 402,-66 4-642,1 1-4039,-3 0 905</inkml:trace>
  <inkml:trace contextRef="#ctx0" brushRef="#br0" timeOffset="502341.398">9676 11958 10857,'0'0'544,"0"0"-35,0 0-10,0 0 36,0 0-40,0 0-79,22-14 1025,-6 3-1351,0-1-1,0 0 1,-2-1-1,1-1 1,-2 0-1,0-1 1,-1 0-1,1-3-89,23-35 281,23-49-281,-29 48 171,-12 24-166,-2-2 1,-1 0-1,-1-1 0,-2-1 1,-1 0-1,-2 0 0,-1-1 0,-2 0 1,-1-1-1,-2 1 0,-2-4-5,-1 37-15,0 1-1,0-1 1,0 1-1,0-1 1,0 1 0,0-1-1,-1 0 1,1 1-1,-1-1 1,1 1-1,-1 0 1,0-1 0,1 1-1,-1-1 1,0 1-1,0 0 1,0 0-1,0-1 1,0 1 0,0 0-1,-1 0 16,1 1-6,0-1 0,0 1 0,0 0-1,0-1 1,0 1 0,0 0 0,0 0 0,0 0 0,0 0-1,0 0 1,0 0 0,0 0 0,0 1 0,0-1 0,0 0 0,0 0-1,0 1 1,0-1 0,0 1 0,0-1 0,0 1 0,0-1-1,0 1 1,0 0 0,1-1 0,-1 1 0,0 0 0,0 0-1,1-1 1,-1 1 0,0 0 0,1 0 0,-1 1 6,-1 1-6,0 1 0,-1 0 0,2-1 0,-1 1 0,0 0 0,1 0 0,0 1 0,0-1 0,0 0 0,0 0 0,1 0 0,-1 1 0,1-1 6,2 64 7,0-41-36,-1-17 10,0-1-1,1 0 1,0 1-1,0-1 0,1 0 1,1 0-1,-1-1 0,1 1 1,1-1-1,0 0 0,0 0 1,0 0-1,1 0 1,0-1-1,1 0 0,0-1 1,6 6 19,19 14-105,1-3 0,0 0 0,28 12 105,2 3 48,-19-10-39,-2 1-1,0 3 1,-3 1 0,26 28-9,-53-49-4,-1 0 1,0 1 0,-1 1-1,-1-1 1,0 2 0,-1-1-1,0 1 1,-1 0 0,-1 1 0,-1 0-1,0 0 1,-1 0 0,0 0-1,-2 1 1,0-1 0,0 8 3,-2-13-14,0 0 0,0-1 0,-1 1 0,-1-1 0,0 0 0,0 1 0,-1-1 0,-2 5 14,3-11-19,1-1 0,-1 0 0,0 0 0,-1 0 0,1 0 0,0 0 0,-1 0 0,0 0 0,0-1 0,1 1 0,-1-1 0,-1 0 0,1 0-1,0 0 1,0 0 0,-1-1 0,1 1 0,-1-1 0,0 0 0,1 0 0,-1 0 0,0-1 0,1 1 0,-1-1 0,-2 0 19,3 0-16,0 1 1,0-1-1,0 0 1,0 0 0,0-1-1,0 1 1,0-1-1,0 1 1,1-1 0,-1 0-1,0 0 1,0-1-1,1 1 1,-1 0 0,0-1-1,1 1 1,-1-1-1,1 0 1,0 0-1,-1-1 16,0-1-6,0 0-1,0 0 1,1 0-1,0 0 0,0 0 1,0-1-1,0 1 1,1-1-1,0 1 0,0-1 1,0 0-1,0 1 1,1-2 6,-3-12 3,2 0 1,0 0 0,1 0-1,1 0 1,1-1-1,0 1 1,1 1 0,1-1-1,1 0 1,0 1-4,-1 8 2,0 0 0,1 0-1,-1 0 1,2 1 0,-1 0 0,1 0 0,1 1-1,-1-1 1,1 1 0,0 1 0,1-1 0,-1 1-1,1 1 1,1 0 0,-1 0 0,1 0 0,0 1 0,0 0-1,4-1-1,32-12-198,-11 4-567,0 1-1,0 2 1,23-4 765,-48 13-133,1-1 0,-1 1 0,0 1 0,1-1 0,-1 2 0,1-1 0,-1 1 1,0 1-1,0 0 0,0 0 0,0 1 0,0 0 0,0 0 0,0 1 0,-1 0 0,2 1 133,-7-3-245,0 0 0,-1 0 0,1 1 0,-1-1 0,1 0 0,-1 1 0,0-1 0,0 1 0,0 0 0,0 0 0,0 0 0,-1 0 0,2 2 245,8 24-2791</inkml:trace>
  <inkml:trace contextRef="#ctx0" brushRef="#br0" timeOffset="502674.283">11131 11284 12477,'0'-31'-4,"0"10"-128,0 0-548,0 11-640,0 0-708,0 10-616,0 0 259</inkml:trace>
  <inkml:trace contextRef="#ctx0" brushRef="#br0" timeOffset="503029.036">11428 11725 13173,'20'-108'2207,"-10"59"-925,-1 0 0,0-39-1282,-8 19 270,16 125-224,-9 16-583,-2 16 537,-4-36-674,3-1 0,2 0-1,7 23 675,-13-68-34,1 0 0,1 0-1,-1 0 1,1 0 0,0 0 0,0-1 0,1 1-1,-1-1 1,1 0 0,0 0 0,1 0 0,-1-1-1,1 1 1,0-1 0,0 0 0,1 0 0,-1-1-1,1 0 1,1 1 34,1-1 2,0 1-1,1-2 1,-1 1-1,1-1 1,0 0-1,-1-1 0,1 0 1,0 0-1,0-1 1,0 0-1,0-1 1,0 0-1,7-2-1,-9 1 47,-1 0-1,1-1 0,-1 0 1,0 0-1,1 0 0,-1-1 0,-1 0 1,1 0-1,-1 0 0,1-1 1,-1 0-1,-1 0 0,1 0 1,-1-1-1,4-4-46,6-12 202,0-1 0,-1-1 0,3-10-202,-9 18 13,-1-1-1,0 0 1,-1-1-1,-1 1 0,-1-1 1,0 0-1,-1 0 1,-1 0-1,-1 0-12,0 17-225,2 2 99,0 1 0,0 0 0,0 0 0,-1-1 0,1 1 0,0 0 0,-1 1 0,1-1 0,-1 0 0,0 0 0,0 1 0,1-1 0,-2 0 0,1 1 0,0 0 126,9 26-2020,-2 0-1,-1 1 1,-1 0-1,1 20 2021,-2-2-3469</inkml:trace>
  <inkml:trace contextRef="#ctx0" brushRef="#br0" timeOffset="503627.59">12610 11614 11993,'1'-17'1064,"0"12"-807,-1 0 1,1 0-1,-1 0 1,0 0-1,0 0 1,-1 0-1,1 0 1,-1 1-1,0-1 1,0 0-1,-1 0 1,0 0-1,0 1 1,0-1-1,0 1 1,-1-1-258,3 4-8,-1 1 0,1-1 0,-1 1 1,1 0-1,-1-1 0,1 1 0,-1 0 0,1-1 1,-1 1-1,0 0 0,1 0 0,-1-1 0,1 1 0,-1 0 1,0 0-1,1 0 0,-1 0 0,1 0 0,-1 0 1,0 0-1,1 0 0,-1 0 0,0 0 0,1 0 1,-1 0-1,1 0 0,-1 1 0,0-1 0,1 0 0,-1 0 1,1 1-1,-1-1 8,-12 21-160,2 27-72,11-35 151,0 0 1,0 0-1,1 0 0,0 0 1,2 0-1,-1 0 1,2 0-1,-1-1 0,2 1 1,-1-1-1,3 2 81,5 12-130,2-1-1,1 0 0,1-1 1,1-1-1,1 0 1,12 12 130,-24-29 9,1 0-1,-1 0 1,1-1 0,0 0-1,0 0 1,0 0 0,1-1-1,0 0 1,0-1 0,0 0-1,0 0 1,0 0 0,1-1 0,-1-1-1,1 1 1,-1-1 0,1-1-1,0 0 1,-1 0 0,1 0-1,0-1 1,-1 0 0,1-1-1,1-1-8,-3 1-1,-1-1 0,0 0 0,0 0 0,-1 0 0,1-1 0,-1 1 0,0-1 0,1-1 0,-2 1 0,1-1 0,-1 0 0,1 0-1,-1 0 1,-1-1 0,1 1 0,-1-1 0,0 0 0,0 0 0,0 0 0,-1 0 0,0 0 0,-1-1 0,1 1 0,-1-3 1,5-24 68,-2 1 1,-1-1 0,-2 0-1,-2-14-68,1 21 95,1-9 9,-3 0 0,0 0 0,-2 0 0,-2 0 0,-1 1 0,-2-1 0,-1 2 0,-13-29-104,12 36 24,-1 0 0,-2 1 0,-1 1 0,0 0-1,-2 1 1,0 1 0,-5-3-24,9 12-13,0 1 0,0 1 1,-1 0-1,0 1 0,-1 0 0,0 1 1,-1 1-1,1 0 0,-2 1 0,1 1 1,-1 1-1,-3-1 13,5 2-59,0 1 0,0 0 0,-1 1 1,1 0-1,0 2 0,-11 0 59,25 0-6,0 0 1,0 1-1,0-1 0,0 0 0,0 1 1,0-1-1,0 0 0,0 1 0,0-1 1,0 1-1,0 0 0,1-1 0,-1 1 0,0 0 1,0-1-1,1 1 0,-1 0 0,0 0 1,1 0-1,-1 0 0,1-1 0,-1 1 1,1 0-1,-1 0 0,1 1 6,-5 31-81,15 30 46,-5-51 40,0-1 1,1 0-1,0 0 0,1-1 0,0 0 1,0 0-1,1-1 0,0 1 0,1-2 1,0 1-1,4 1-5,6 6 101,1-1 1,0-2-1,1 0 0,1-1 1,5 2-102,-1-4 93,0-1 0,0-1 1,1-1-1,0-2 0,0 0 0,0-2 0,1-1 1,-1-1-1,1-1 0,-1-2 0,1-1 1,-1 0-1,0-3 0,0 0 0,-1-1 1,0-2-1,0-1 0,5-3-93,5-7-76,-2-2-1,0-1 1,-1-2-1,-2-1 1,6-7 76,40-42-4672,-72 70 2684,-2 4-1254</inkml:trace>
  <inkml:trace contextRef="#ctx0" brushRef="#br0" timeOffset="504825.657">14449 12117 11833,'-1'0'52,"1"-1"1,0 1-1,0-1 0,0 1 1,0-1-1,0 1 0,0-1 1,0 1-1,0-1 0,0 1 1,0-1-1,0 1 0,0-1 0,1 1 1,-1 0-1,0-1 0,0 1 1,0-1-1,1 1 0,-1-1 1,0 1-1,0 0 0,1-1 1,-1 1-1,0 0 0,1-1 1,-1 1-1,0 0 0,1-1 0,-1 1 1,1 0-1,-1 0 0,1-1 1,-1 1-1,0 0 0,1 0 1,-1 0-1,1 0 0,-1 0 1,1-1-1,-1 1 0,1 0 0,-1 0 1,1 0-1,-1 0 0,1 1 1,-1-1-1,1 0 0,-1 0 1,1 0-1,-1 0-52,39 0 27,-30 0 195,120-2-44,30 0-743,-53 6-6356,-95-2 3135</inkml:trace>
  <inkml:trace contextRef="#ctx0" brushRef="#br0" timeOffset="505159.689">14575 11699 14605,'0'0'74,"0"0"0,-1 0 0,1 0 0,0 0 0,0 0-1,0-1 1,0 1 0,0 0 0,0 0 0,0 0-1,0 0 1,0 0 0,0 0 0,0-1 0,0 1 0,-1 0-1,1 0 1,0 0 0,0 0 0,0 0 0,0 0 0,0-1-1,0 1 1,0 0 0,0 0 0,0 0 0,0 0 0,0 0-1,1 0 1,-1-1 0,0 1 0,0 0 0,0 0 0,0 0-1,0 0 1,0 0 0,0 0 0,0-1 0,0 1 0,0 0-1,0 0 1,0 0 0,1 0 0,-1 0 0,0 0 0,0 0-1,0 0 1,0 0 0,0 0 0,0 0 0,1 0 0,-1-1 0,0 1-1,0 0 1,0 0 0,0 0 0,0 0 0,0 0 0,1 0-1,-1 0-73,17-3 1367,32-1-2190,-34 3 1250,-2 0-404,124-11-1413,4-6 1390,-87 8-4711,0-3-1,22-9 4712,-46 13-4200</inkml:trace>
  <inkml:trace contextRef="#ctx0" brushRef="#br0" timeOffset="505961.028">16654 10677 11405,'-3'15'3368,"2"80"-2858,44 283-282,1 5-392,-2-30-564,-36-284 401,-5-45-86,-5-45-220,-47-238 703,38 84 462,7 0 0,11-71-532,-4 220 77,0-23 129,3 0 1,2 0 0,2 1 0,3-1 0,1 2-1,3 0 1,1 1 0,2 0 0,3 1 0,1 2 0,24-35-207,-38 66 46,1 0 1,1 1 0,0 0-1,0 0 1,1 1 0,0 0 0,1 1-1,0 0 1,0 1 0,1 0 0,0 1-1,0 1 1,1 0 0,0 1-1,0 0 1,0 1 0,1 1 0,-1 0-1,1 1 1,0 0 0,0 1 0,0 1-1,-1 0 1,9 2-47,-18-1 0,0 0 0,0 0-1,0 1 1,0-1 0,0 1 0,0 0-1,-1 0 1,1 1 0,-1-1 0,1 1-1,-1 0 1,0 0 0,0 1 0,0-1-1,0 1 1,-1 0 0,3 3 2,-1 1-1,0-1 0,0 1 1,-1 0-1,0 0 1,0 1-1,-1-1 1,0 1-1,-1 0-1,5 20 26,-2 1-1,-1 0 1,-2 1 0,-1-1-1,-1 4-25,0-3 67,-1 0 0,-2 1 0,-1-1 0,-3 7-67,3-21 2,-1 0 0,-1-1 0,0 0 1,-1 0-1,-1-1 0,0 1 0,-2-2 1,-4 8-3,-4 1-194,0-1 1,-2-1 0,0 0 0,-2-2-1,0 0 1,-1-2 0,0 0 0,-2-1-1,0-2 1,-21 9 193,14-10-110,0-1 1,-1-1-1,-1-2 0,0-1 0,0-2 0,0-1 1,-1-2-1,-28-1 110,62-2 72,2 2-36,1-1 0,-1 1 0,1 0 0,0 0-1,-1-1 1,1 1 0,0-1 0,0 1 0,0-1 0,0 0 0,0 0 0,0 0 0,0 0 0,1 0 0,-1 0 0,0 0-36,8 3 52,55 35 179,-1 3 0,-3 3 0,2 4-231,171 157 128,-146-126-408,-61-56-105,49 47-5269,-67-59 2925</inkml:trace>
  <inkml:trace contextRef="#ctx0" brushRef="#br0" timeOffset="506310.522">17713 11932 15273,'2'3'424,"1"0"0,-1-1-1,0 1 1,1 0 0,0-1-1,-1 0 1,1 0 0,0 0-1,2 2-423,16 12 841,220 236-277,-180-183-813,-9-9-1499,4-6-3551,-36-42 999,-14-12 249</inkml:trace>
  <inkml:trace contextRef="#ctx0" brushRef="#br0" timeOffset="506677.301">18279 11861 16898,'0'-1'201,"0"0"1,0 0 0,0-1-1,0 1 1,0 0 0,0 0 0,0 0-1,-1 0 1,1 0 0,0 0 0,-1 0-1,1 0 1,0 0 0,-1 0 0,0 0-1,1 0 1,-1 0 0,0 0-1,1 0 1,-1 0 0,0 1 0,0-1-1,0 0 1,1 1 0,-1-1 0,-1 0-202,0 0 85,0 1 1,0-1 0,0 1-1,0 0 1,0-1 0,0 1-1,0 0 1,0 0 0,0 1-1,0-1 1,0 0 0,0 1-1,0-1 1,0 1-86,-7 1-79,1 1 0,1 0 0,-1 1-1,0 0 1,1 0 0,0 1 0,-3 2 79,-37 35-337,2 3-1,2 2 1,2 1 0,-10 20 337,25-35-108,-30 43-324,-26 33-349,35-50-385,46-58 640,1-1-51,0 0 140,10-19 262,168-195 1173,-78 96 608,-83 103-1237,-14 13-161,0-1 1,0 0-1,0 1 1,0-1-1,-1 0 0,1 0 1,-1-1-1,1 1 1,-1 0-1,1-3-208,-3 6 569,0 0-89,0 0-153,0 0-158,0 2-185,-1 0 0,1 1-1,0-1 1,-1 0 0,0 0 0,1 1 0,-1-1 0,0 0-1,0 0 1,0 0 0,-1 0 0,0 1 16,-29 37-4095,1 2 1,2 1 0,1 1 4094,4-5-4397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9F2EE-0C2B-402F-A56D-F2E773664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780A0C-32DD-4DB6-AF32-1FF350462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EF481E-2C05-417D-BC53-3034CA98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064F17-FC61-4E14-8138-6F0C801C6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166C8D-E308-4DA7-99A4-C2FF1582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47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41688-950E-4AEB-AE78-7D060D28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B3557E-5871-4868-931A-863EE8BE5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3D213F-9217-43F8-B0D5-4DE86C48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A6558C-F751-422C-AB61-5A48D094B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B04984-0598-4D33-B57F-9CC542C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44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CFA7272-811F-4165-A854-63BF95AB5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1E3587-047C-4CCA-906D-BBD76E0F7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E5659A-D8A3-40D3-9019-D77D707E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2A9528-C1EF-4267-8A5B-2870C27A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407338-45EF-447C-BB53-6EA63432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38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12A280-D0A3-4F4E-8B51-66FC090A4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7F1FF-2018-4DD1-8C1C-3C5DB3E94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35FFC-155A-4C87-AAC6-CAA54F45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5B1701-D368-4CF5-9244-D789C837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05D0A-EA08-48CA-B969-89364F22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41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DDD18B-23B1-455B-9689-BAFF86D8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FEA741-702E-445E-A371-E52011BFF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8BBD49-02DE-475A-AD93-10DCE331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6B5C84-D17F-4550-A692-55174D07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3515EF-C5B4-45D7-AFC2-66BEE5EB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81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4E1BB7-AC45-4DCB-9374-43DF7F13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C2A40-7C1C-4735-BC08-ACF4C2B82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96D0FE-F344-461A-9C04-0BFD9A975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DD1DA6-7AFC-4811-BBD2-7782CFDB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531AD8-B3C5-4F8C-AFF8-61EE733A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5EEEAC-9F8C-4DDC-B060-952DDE2E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85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43AA2E-C34B-4301-AB16-450D2D9F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754C90-857F-4F21-8B9C-86C2A406A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D5185C-8500-46EC-80E2-B12373715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080EE67-A8B5-400D-B9F1-60746F085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E026F79-87E2-45C9-A65B-BFF981FAA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ADB0DB6-0914-4D89-BFED-C86311D9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3F8A86-BAD5-465A-891B-35E31804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1005D64-2A4C-40F2-B3BD-A2A71FDB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63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69BFA0-01AB-4E17-9A54-E47675D8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CBD73F-2AC2-4224-A806-E6E33E9B6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8DAC7-45B0-4DE2-ACA1-5DBF237E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1ECE4C-D2B8-49CA-8A5A-FE2AF4FA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0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45E94E-5E33-475D-ADEE-15FB9CF2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FDE6C3-DA78-48C8-B38C-3BE6C9DF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E42E19-EBBC-4825-A0C5-CBDA6D4C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30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27750-49E4-4830-8DC5-F1D35AB6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2D8EF1-5468-4DD5-9F74-568759213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FAE058-356D-46F5-9866-49B9BEE38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E0B3C7-051D-440B-8E2A-EBBE52A01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F97A1A-4487-4CF6-BA3F-E3E300C9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A6FA77-240F-411D-96BF-56BA11500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50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6CFABB-F4CE-4EE4-89A9-D74ECBA3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22F5F4D-9E29-4C4B-87C1-9C4DEFB8B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766AF0-CB3F-43E0-A97A-27F6F359E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1AD853-BF5D-407C-AB9A-2682C6681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AB2959-5F79-43E8-81CD-49AE7AF1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9BB9F2-BEBE-45C2-8365-B99437965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648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D099F92-7F69-4FFA-87CD-469EE88B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CDC0E1-1C38-4D99-9A46-EF1F0CD3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B68E10-88EC-4AF2-85C1-C1C387AA3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B4012-5004-44BF-9DF4-82DAC906DFE7}" type="datetimeFigureOut">
              <a:rPr lang="it-IT" smtClean="0"/>
              <a:t>11/03/2020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DE2F89-7645-423B-9A46-2A0F07D1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7161CE-B642-4829-A78B-4F784F301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C3CAE-9CC5-4993-8F5C-BC7FF3074B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18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png"/><Relationship Id="rId18" Type="http://schemas.openxmlformats.org/officeDocument/2006/relationships/customXml" Target="../ink/ink23.xml"/><Relationship Id="rId26" Type="http://schemas.openxmlformats.org/officeDocument/2006/relationships/customXml" Target="../ink/ink27.xml"/><Relationship Id="rId39" Type="http://schemas.openxmlformats.org/officeDocument/2006/relationships/image" Target="../media/image33.png"/><Relationship Id="rId21" Type="http://schemas.openxmlformats.org/officeDocument/2006/relationships/image" Target="../media/image24.png"/><Relationship Id="rId34" Type="http://schemas.openxmlformats.org/officeDocument/2006/relationships/customXml" Target="../ink/ink31.xml"/><Relationship Id="rId42" Type="http://schemas.openxmlformats.org/officeDocument/2006/relationships/customXml" Target="../ink/ink35.xml"/><Relationship Id="rId47" Type="http://schemas.openxmlformats.org/officeDocument/2006/relationships/image" Target="../media/image37.png"/><Relationship Id="rId50" Type="http://schemas.openxmlformats.org/officeDocument/2006/relationships/customXml" Target="../ink/ink39.xml"/><Relationship Id="rId55" Type="http://schemas.openxmlformats.org/officeDocument/2006/relationships/image" Target="../media/image41.png"/><Relationship Id="rId63" Type="http://schemas.openxmlformats.org/officeDocument/2006/relationships/image" Target="../media/image45.png"/><Relationship Id="rId7" Type="http://schemas.openxmlformats.org/officeDocument/2006/relationships/image" Target="../media/image17.png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29" Type="http://schemas.openxmlformats.org/officeDocument/2006/relationships/image" Target="../media/image28.png"/><Relationship Id="rId41" Type="http://schemas.openxmlformats.org/officeDocument/2006/relationships/image" Target="../media/image34.png"/><Relationship Id="rId54" Type="http://schemas.openxmlformats.org/officeDocument/2006/relationships/customXml" Target="../ink/ink41.xml"/><Relationship Id="rId62" Type="http://schemas.openxmlformats.org/officeDocument/2006/relationships/customXml" Target="../ink/ink4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11" Type="http://schemas.openxmlformats.org/officeDocument/2006/relationships/image" Target="../media/image19.png"/><Relationship Id="rId24" Type="http://schemas.openxmlformats.org/officeDocument/2006/relationships/customXml" Target="../ink/ink26.xml"/><Relationship Id="rId32" Type="http://schemas.openxmlformats.org/officeDocument/2006/relationships/customXml" Target="../ink/ink30.xml"/><Relationship Id="rId37" Type="http://schemas.openxmlformats.org/officeDocument/2006/relationships/image" Target="../media/image32.png"/><Relationship Id="rId40" Type="http://schemas.openxmlformats.org/officeDocument/2006/relationships/customXml" Target="../ink/ink34.xml"/><Relationship Id="rId45" Type="http://schemas.openxmlformats.org/officeDocument/2006/relationships/image" Target="../media/image36.png"/><Relationship Id="rId53" Type="http://schemas.openxmlformats.org/officeDocument/2006/relationships/image" Target="../media/image40.png"/><Relationship Id="rId58" Type="http://schemas.openxmlformats.org/officeDocument/2006/relationships/customXml" Target="../ink/ink43.xml"/><Relationship Id="rId5" Type="http://schemas.openxmlformats.org/officeDocument/2006/relationships/image" Target="../media/image16.png"/><Relationship Id="rId15" Type="http://schemas.openxmlformats.org/officeDocument/2006/relationships/image" Target="../media/image21.png"/><Relationship Id="rId23" Type="http://schemas.openxmlformats.org/officeDocument/2006/relationships/image" Target="../media/image25.png"/><Relationship Id="rId28" Type="http://schemas.openxmlformats.org/officeDocument/2006/relationships/customXml" Target="../ink/ink28.xml"/><Relationship Id="rId36" Type="http://schemas.openxmlformats.org/officeDocument/2006/relationships/customXml" Target="../ink/ink32.xml"/><Relationship Id="rId49" Type="http://schemas.openxmlformats.org/officeDocument/2006/relationships/image" Target="../media/image38.png"/><Relationship Id="rId57" Type="http://schemas.openxmlformats.org/officeDocument/2006/relationships/image" Target="../media/image42.png"/><Relationship Id="rId61" Type="http://schemas.openxmlformats.org/officeDocument/2006/relationships/image" Target="../media/image44.png"/><Relationship Id="rId10" Type="http://schemas.openxmlformats.org/officeDocument/2006/relationships/customXml" Target="../ink/ink19.xml"/><Relationship Id="rId19" Type="http://schemas.openxmlformats.org/officeDocument/2006/relationships/image" Target="../media/image23.png"/><Relationship Id="rId31" Type="http://schemas.openxmlformats.org/officeDocument/2006/relationships/image" Target="../media/image29.png"/><Relationship Id="rId44" Type="http://schemas.openxmlformats.org/officeDocument/2006/relationships/customXml" Target="../ink/ink36.xml"/><Relationship Id="rId52" Type="http://schemas.openxmlformats.org/officeDocument/2006/relationships/customXml" Target="../ink/ink40.xml"/><Relationship Id="rId60" Type="http://schemas.openxmlformats.org/officeDocument/2006/relationships/customXml" Target="../ink/ink44.xml"/><Relationship Id="rId4" Type="http://schemas.openxmlformats.org/officeDocument/2006/relationships/customXml" Target="../ink/ink16.xml"/><Relationship Id="rId9" Type="http://schemas.openxmlformats.org/officeDocument/2006/relationships/image" Target="../media/image18.png"/><Relationship Id="rId14" Type="http://schemas.openxmlformats.org/officeDocument/2006/relationships/customXml" Target="../ink/ink21.xml"/><Relationship Id="rId22" Type="http://schemas.openxmlformats.org/officeDocument/2006/relationships/customXml" Target="../ink/ink25.xml"/><Relationship Id="rId27" Type="http://schemas.openxmlformats.org/officeDocument/2006/relationships/image" Target="../media/image27.png"/><Relationship Id="rId30" Type="http://schemas.openxmlformats.org/officeDocument/2006/relationships/customXml" Target="../ink/ink29.xml"/><Relationship Id="rId35" Type="http://schemas.openxmlformats.org/officeDocument/2006/relationships/image" Target="../media/image31.png"/><Relationship Id="rId43" Type="http://schemas.openxmlformats.org/officeDocument/2006/relationships/image" Target="../media/image35.png"/><Relationship Id="rId48" Type="http://schemas.openxmlformats.org/officeDocument/2006/relationships/customXml" Target="../ink/ink38.xml"/><Relationship Id="rId56" Type="http://schemas.openxmlformats.org/officeDocument/2006/relationships/customXml" Target="../ink/ink42.xml"/><Relationship Id="rId8" Type="http://schemas.openxmlformats.org/officeDocument/2006/relationships/customXml" Target="../ink/ink18.xml"/><Relationship Id="rId51" Type="http://schemas.openxmlformats.org/officeDocument/2006/relationships/image" Target="../media/image39.png"/><Relationship Id="rId3" Type="http://schemas.openxmlformats.org/officeDocument/2006/relationships/image" Target="../media/image15.png"/><Relationship Id="rId12" Type="http://schemas.openxmlformats.org/officeDocument/2006/relationships/customXml" Target="../ink/ink20.xml"/><Relationship Id="rId17" Type="http://schemas.openxmlformats.org/officeDocument/2006/relationships/image" Target="../media/image22.png"/><Relationship Id="rId25" Type="http://schemas.openxmlformats.org/officeDocument/2006/relationships/image" Target="../media/image26.png"/><Relationship Id="rId33" Type="http://schemas.openxmlformats.org/officeDocument/2006/relationships/image" Target="../media/image30.png"/><Relationship Id="rId38" Type="http://schemas.openxmlformats.org/officeDocument/2006/relationships/customXml" Target="../ink/ink33.xml"/><Relationship Id="rId46" Type="http://schemas.openxmlformats.org/officeDocument/2006/relationships/customXml" Target="../ink/ink37.xml"/><Relationship Id="rId59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.xml"/><Relationship Id="rId13" Type="http://schemas.openxmlformats.org/officeDocument/2006/relationships/image" Target="../media/image51.png"/><Relationship Id="rId18" Type="http://schemas.openxmlformats.org/officeDocument/2006/relationships/customXml" Target="../ink/ink54.xml"/><Relationship Id="rId26" Type="http://schemas.openxmlformats.org/officeDocument/2006/relationships/customXml" Target="../ink/ink58.xml"/><Relationship Id="rId3" Type="http://schemas.openxmlformats.org/officeDocument/2006/relationships/image" Target="../media/image46.png"/><Relationship Id="rId21" Type="http://schemas.openxmlformats.org/officeDocument/2006/relationships/image" Target="../media/image55.png"/><Relationship Id="rId34" Type="http://schemas.openxmlformats.org/officeDocument/2006/relationships/customXml" Target="../ink/ink62.xml"/><Relationship Id="rId7" Type="http://schemas.openxmlformats.org/officeDocument/2006/relationships/image" Target="../media/image48.png"/><Relationship Id="rId12" Type="http://schemas.openxmlformats.org/officeDocument/2006/relationships/customXml" Target="../ink/ink51.xml"/><Relationship Id="rId17" Type="http://schemas.openxmlformats.org/officeDocument/2006/relationships/image" Target="../media/image53.png"/><Relationship Id="rId25" Type="http://schemas.openxmlformats.org/officeDocument/2006/relationships/image" Target="../media/image57.png"/><Relationship Id="rId33" Type="http://schemas.openxmlformats.org/officeDocument/2006/relationships/image" Target="../media/image61.png"/><Relationship Id="rId2" Type="http://schemas.openxmlformats.org/officeDocument/2006/relationships/customXml" Target="../ink/ink46.xml"/><Relationship Id="rId16" Type="http://schemas.openxmlformats.org/officeDocument/2006/relationships/customXml" Target="../ink/ink53.xml"/><Relationship Id="rId20" Type="http://schemas.openxmlformats.org/officeDocument/2006/relationships/customXml" Target="../ink/ink55.xml"/><Relationship Id="rId29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8.xml"/><Relationship Id="rId11" Type="http://schemas.openxmlformats.org/officeDocument/2006/relationships/image" Target="../media/image50.png"/><Relationship Id="rId24" Type="http://schemas.openxmlformats.org/officeDocument/2006/relationships/customXml" Target="../ink/ink57.xml"/><Relationship Id="rId32" Type="http://schemas.openxmlformats.org/officeDocument/2006/relationships/customXml" Target="../ink/ink61.xml"/><Relationship Id="rId5" Type="http://schemas.openxmlformats.org/officeDocument/2006/relationships/image" Target="../media/image47.png"/><Relationship Id="rId15" Type="http://schemas.openxmlformats.org/officeDocument/2006/relationships/image" Target="../media/image52.png"/><Relationship Id="rId23" Type="http://schemas.openxmlformats.org/officeDocument/2006/relationships/image" Target="../media/image56.png"/><Relationship Id="rId28" Type="http://schemas.openxmlformats.org/officeDocument/2006/relationships/customXml" Target="../ink/ink59.xml"/><Relationship Id="rId10" Type="http://schemas.openxmlformats.org/officeDocument/2006/relationships/customXml" Target="../ink/ink50.xml"/><Relationship Id="rId19" Type="http://schemas.openxmlformats.org/officeDocument/2006/relationships/image" Target="../media/image54.png"/><Relationship Id="rId31" Type="http://schemas.openxmlformats.org/officeDocument/2006/relationships/image" Target="../media/image60.png"/><Relationship Id="rId4" Type="http://schemas.openxmlformats.org/officeDocument/2006/relationships/customXml" Target="../ink/ink47.xml"/><Relationship Id="rId9" Type="http://schemas.openxmlformats.org/officeDocument/2006/relationships/image" Target="../media/image49.png"/><Relationship Id="rId14" Type="http://schemas.openxmlformats.org/officeDocument/2006/relationships/customXml" Target="../ink/ink52.xml"/><Relationship Id="rId22" Type="http://schemas.openxmlformats.org/officeDocument/2006/relationships/customXml" Target="../ink/ink56.xml"/><Relationship Id="rId27" Type="http://schemas.openxmlformats.org/officeDocument/2006/relationships/image" Target="../media/image58.png"/><Relationship Id="rId30" Type="http://schemas.openxmlformats.org/officeDocument/2006/relationships/customXml" Target="../ink/ink60.xml"/><Relationship Id="rId35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8.png"/><Relationship Id="rId18" Type="http://schemas.openxmlformats.org/officeDocument/2006/relationships/customXml" Target="../ink/ink71.xml"/><Relationship Id="rId26" Type="http://schemas.openxmlformats.org/officeDocument/2006/relationships/customXml" Target="../ink/ink75.xml"/><Relationship Id="rId39" Type="http://schemas.openxmlformats.org/officeDocument/2006/relationships/image" Target="../media/image81.png"/><Relationship Id="rId3" Type="http://schemas.openxmlformats.org/officeDocument/2006/relationships/image" Target="../media/image63.png"/><Relationship Id="rId21" Type="http://schemas.openxmlformats.org/officeDocument/2006/relationships/image" Target="../media/image72.png"/><Relationship Id="rId34" Type="http://schemas.openxmlformats.org/officeDocument/2006/relationships/customXml" Target="../ink/ink79.xml"/><Relationship Id="rId42" Type="http://schemas.openxmlformats.org/officeDocument/2006/relationships/customXml" Target="../ink/ink83.xml"/><Relationship Id="rId47" Type="http://schemas.openxmlformats.org/officeDocument/2006/relationships/image" Target="../media/image85.png"/><Relationship Id="rId50" Type="http://schemas.openxmlformats.org/officeDocument/2006/relationships/customXml" Target="../ink/ink87.xml"/><Relationship Id="rId7" Type="http://schemas.openxmlformats.org/officeDocument/2006/relationships/image" Target="../media/image65.png"/><Relationship Id="rId12" Type="http://schemas.openxmlformats.org/officeDocument/2006/relationships/customXml" Target="../ink/ink68.xml"/><Relationship Id="rId17" Type="http://schemas.openxmlformats.org/officeDocument/2006/relationships/image" Target="../media/image70.png"/><Relationship Id="rId25" Type="http://schemas.openxmlformats.org/officeDocument/2006/relationships/image" Target="../media/image74.png"/><Relationship Id="rId33" Type="http://schemas.openxmlformats.org/officeDocument/2006/relationships/image" Target="../media/image78.png"/><Relationship Id="rId38" Type="http://schemas.openxmlformats.org/officeDocument/2006/relationships/customXml" Target="../ink/ink81.xml"/><Relationship Id="rId46" Type="http://schemas.openxmlformats.org/officeDocument/2006/relationships/customXml" Target="../ink/ink85.xml"/><Relationship Id="rId2" Type="http://schemas.openxmlformats.org/officeDocument/2006/relationships/customXml" Target="../ink/ink63.xml"/><Relationship Id="rId16" Type="http://schemas.openxmlformats.org/officeDocument/2006/relationships/customXml" Target="../ink/ink70.xml"/><Relationship Id="rId20" Type="http://schemas.openxmlformats.org/officeDocument/2006/relationships/customXml" Target="../ink/ink72.xml"/><Relationship Id="rId29" Type="http://schemas.openxmlformats.org/officeDocument/2006/relationships/image" Target="../media/image76.png"/><Relationship Id="rId41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5.xml"/><Relationship Id="rId11" Type="http://schemas.openxmlformats.org/officeDocument/2006/relationships/image" Target="../media/image67.png"/><Relationship Id="rId24" Type="http://schemas.openxmlformats.org/officeDocument/2006/relationships/customXml" Target="../ink/ink74.xml"/><Relationship Id="rId32" Type="http://schemas.openxmlformats.org/officeDocument/2006/relationships/customXml" Target="../ink/ink78.xml"/><Relationship Id="rId37" Type="http://schemas.openxmlformats.org/officeDocument/2006/relationships/image" Target="../media/image80.png"/><Relationship Id="rId40" Type="http://schemas.openxmlformats.org/officeDocument/2006/relationships/customXml" Target="../ink/ink82.xml"/><Relationship Id="rId45" Type="http://schemas.openxmlformats.org/officeDocument/2006/relationships/image" Target="../media/image84.png"/><Relationship Id="rId53" Type="http://schemas.openxmlformats.org/officeDocument/2006/relationships/image" Target="../media/image88.png"/><Relationship Id="rId5" Type="http://schemas.openxmlformats.org/officeDocument/2006/relationships/image" Target="../media/image64.png"/><Relationship Id="rId15" Type="http://schemas.openxmlformats.org/officeDocument/2006/relationships/image" Target="../media/image69.png"/><Relationship Id="rId23" Type="http://schemas.openxmlformats.org/officeDocument/2006/relationships/image" Target="../media/image73.png"/><Relationship Id="rId28" Type="http://schemas.openxmlformats.org/officeDocument/2006/relationships/customXml" Target="../ink/ink76.xml"/><Relationship Id="rId36" Type="http://schemas.openxmlformats.org/officeDocument/2006/relationships/customXml" Target="../ink/ink80.xml"/><Relationship Id="rId49" Type="http://schemas.openxmlformats.org/officeDocument/2006/relationships/image" Target="../media/image86.png"/><Relationship Id="rId10" Type="http://schemas.openxmlformats.org/officeDocument/2006/relationships/customXml" Target="../ink/ink67.xml"/><Relationship Id="rId19" Type="http://schemas.openxmlformats.org/officeDocument/2006/relationships/image" Target="../media/image71.png"/><Relationship Id="rId31" Type="http://schemas.openxmlformats.org/officeDocument/2006/relationships/image" Target="../media/image77.png"/><Relationship Id="rId44" Type="http://schemas.openxmlformats.org/officeDocument/2006/relationships/customXml" Target="../ink/ink84.xml"/><Relationship Id="rId52" Type="http://schemas.openxmlformats.org/officeDocument/2006/relationships/customXml" Target="../ink/ink88.xml"/><Relationship Id="rId4" Type="http://schemas.openxmlformats.org/officeDocument/2006/relationships/customXml" Target="../ink/ink64.xml"/><Relationship Id="rId9" Type="http://schemas.openxmlformats.org/officeDocument/2006/relationships/image" Target="../media/image66.png"/><Relationship Id="rId14" Type="http://schemas.openxmlformats.org/officeDocument/2006/relationships/customXml" Target="../ink/ink69.xml"/><Relationship Id="rId22" Type="http://schemas.openxmlformats.org/officeDocument/2006/relationships/customXml" Target="../ink/ink73.xml"/><Relationship Id="rId27" Type="http://schemas.openxmlformats.org/officeDocument/2006/relationships/image" Target="../media/image75.png"/><Relationship Id="rId30" Type="http://schemas.openxmlformats.org/officeDocument/2006/relationships/customXml" Target="../ink/ink77.xml"/><Relationship Id="rId35" Type="http://schemas.openxmlformats.org/officeDocument/2006/relationships/image" Target="../media/image79.png"/><Relationship Id="rId43" Type="http://schemas.openxmlformats.org/officeDocument/2006/relationships/image" Target="../media/image83.png"/><Relationship Id="rId48" Type="http://schemas.openxmlformats.org/officeDocument/2006/relationships/customXml" Target="../ink/ink86.xml"/><Relationship Id="rId8" Type="http://schemas.openxmlformats.org/officeDocument/2006/relationships/customXml" Target="../ink/ink66.xml"/><Relationship Id="rId51" Type="http://schemas.openxmlformats.org/officeDocument/2006/relationships/image" Target="../media/image8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92.xml"/><Relationship Id="rId13" Type="http://schemas.openxmlformats.org/officeDocument/2006/relationships/image" Target="../media/image94.png"/><Relationship Id="rId18" Type="http://schemas.openxmlformats.org/officeDocument/2006/relationships/customXml" Target="../ink/ink97.xml"/><Relationship Id="rId26" Type="http://schemas.openxmlformats.org/officeDocument/2006/relationships/customXml" Target="../ink/ink101.xml"/><Relationship Id="rId3" Type="http://schemas.openxmlformats.org/officeDocument/2006/relationships/image" Target="../media/image89.png"/><Relationship Id="rId21" Type="http://schemas.openxmlformats.org/officeDocument/2006/relationships/image" Target="../media/image98.png"/><Relationship Id="rId7" Type="http://schemas.openxmlformats.org/officeDocument/2006/relationships/image" Target="../media/image91.png"/><Relationship Id="rId12" Type="http://schemas.openxmlformats.org/officeDocument/2006/relationships/customXml" Target="../ink/ink94.xml"/><Relationship Id="rId17" Type="http://schemas.openxmlformats.org/officeDocument/2006/relationships/image" Target="../media/image96.png"/><Relationship Id="rId25" Type="http://schemas.openxmlformats.org/officeDocument/2006/relationships/image" Target="../media/image100.png"/><Relationship Id="rId2" Type="http://schemas.openxmlformats.org/officeDocument/2006/relationships/customXml" Target="../ink/ink89.xml"/><Relationship Id="rId16" Type="http://schemas.openxmlformats.org/officeDocument/2006/relationships/customXml" Target="../ink/ink96.xml"/><Relationship Id="rId20" Type="http://schemas.openxmlformats.org/officeDocument/2006/relationships/customXml" Target="../ink/ink98.xml"/><Relationship Id="rId29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1.xml"/><Relationship Id="rId11" Type="http://schemas.openxmlformats.org/officeDocument/2006/relationships/image" Target="../media/image93.png"/><Relationship Id="rId24" Type="http://schemas.openxmlformats.org/officeDocument/2006/relationships/customXml" Target="../ink/ink100.xml"/><Relationship Id="rId5" Type="http://schemas.openxmlformats.org/officeDocument/2006/relationships/image" Target="../media/image90.png"/><Relationship Id="rId15" Type="http://schemas.openxmlformats.org/officeDocument/2006/relationships/image" Target="../media/image95.png"/><Relationship Id="rId23" Type="http://schemas.openxmlformats.org/officeDocument/2006/relationships/image" Target="../media/image99.png"/><Relationship Id="rId28" Type="http://schemas.openxmlformats.org/officeDocument/2006/relationships/customXml" Target="../ink/ink102.xml"/><Relationship Id="rId10" Type="http://schemas.openxmlformats.org/officeDocument/2006/relationships/customXml" Target="../ink/ink93.xml"/><Relationship Id="rId19" Type="http://schemas.openxmlformats.org/officeDocument/2006/relationships/image" Target="../media/image97.png"/><Relationship Id="rId31" Type="http://schemas.openxmlformats.org/officeDocument/2006/relationships/image" Target="../media/image103.png"/><Relationship Id="rId4" Type="http://schemas.openxmlformats.org/officeDocument/2006/relationships/customXml" Target="../ink/ink90.xml"/><Relationship Id="rId9" Type="http://schemas.openxmlformats.org/officeDocument/2006/relationships/image" Target="../media/image92.png"/><Relationship Id="rId14" Type="http://schemas.openxmlformats.org/officeDocument/2006/relationships/customXml" Target="../ink/ink95.xml"/><Relationship Id="rId22" Type="http://schemas.openxmlformats.org/officeDocument/2006/relationships/customXml" Target="../ink/ink99.xml"/><Relationship Id="rId27" Type="http://schemas.openxmlformats.org/officeDocument/2006/relationships/image" Target="../media/image101.png"/><Relationship Id="rId30" Type="http://schemas.openxmlformats.org/officeDocument/2006/relationships/customXml" Target="../ink/ink10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9.png"/><Relationship Id="rId18" Type="http://schemas.openxmlformats.org/officeDocument/2006/relationships/customXml" Target="../ink/ink112.xml"/><Relationship Id="rId26" Type="http://schemas.openxmlformats.org/officeDocument/2006/relationships/customXml" Target="../ink/ink116.xml"/><Relationship Id="rId39" Type="http://schemas.openxmlformats.org/officeDocument/2006/relationships/image" Target="../media/image122.png"/><Relationship Id="rId21" Type="http://schemas.openxmlformats.org/officeDocument/2006/relationships/image" Target="../media/image113.png"/><Relationship Id="rId34" Type="http://schemas.openxmlformats.org/officeDocument/2006/relationships/customXml" Target="../ink/ink120.xml"/><Relationship Id="rId42" Type="http://schemas.openxmlformats.org/officeDocument/2006/relationships/customXml" Target="../ink/ink124.xml"/><Relationship Id="rId47" Type="http://schemas.openxmlformats.org/officeDocument/2006/relationships/image" Target="../media/image126.png"/><Relationship Id="rId50" Type="http://schemas.openxmlformats.org/officeDocument/2006/relationships/customXml" Target="../ink/ink128.xml"/><Relationship Id="rId55" Type="http://schemas.openxmlformats.org/officeDocument/2006/relationships/image" Target="../media/image130.png"/><Relationship Id="rId63" Type="http://schemas.openxmlformats.org/officeDocument/2006/relationships/image" Target="../media/image134.png"/><Relationship Id="rId68" Type="http://schemas.openxmlformats.org/officeDocument/2006/relationships/customXml" Target="../ink/ink137.xml"/><Relationship Id="rId76" Type="http://schemas.openxmlformats.org/officeDocument/2006/relationships/customXml" Target="../ink/ink141.xml"/><Relationship Id="rId7" Type="http://schemas.openxmlformats.org/officeDocument/2006/relationships/image" Target="../media/image106.png"/><Relationship Id="rId71" Type="http://schemas.openxmlformats.org/officeDocument/2006/relationships/image" Target="../media/image138.png"/><Relationship Id="rId2" Type="http://schemas.openxmlformats.org/officeDocument/2006/relationships/customXml" Target="../ink/ink104.xml"/><Relationship Id="rId16" Type="http://schemas.openxmlformats.org/officeDocument/2006/relationships/customXml" Target="../ink/ink111.xml"/><Relationship Id="rId29" Type="http://schemas.openxmlformats.org/officeDocument/2006/relationships/image" Target="../media/image117.png"/><Relationship Id="rId11" Type="http://schemas.openxmlformats.org/officeDocument/2006/relationships/image" Target="../media/image108.png"/><Relationship Id="rId24" Type="http://schemas.openxmlformats.org/officeDocument/2006/relationships/customXml" Target="../ink/ink115.xml"/><Relationship Id="rId32" Type="http://schemas.openxmlformats.org/officeDocument/2006/relationships/customXml" Target="../ink/ink119.xml"/><Relationship Id="rId37" Type="http://schemas.openxmlformats.org/officeDocument/2006/relationships/image" Target="../media/image121.png"/><Relationship Id="rId40" Type="http://schemas.openxmlformats.org/officeDocument/2006/relationships/customXml" Target="../ink/ink123.xml"/><Relationship Id="rId45" Type="http://schemas.openxmlformats.org/officeDocument/2006/relationships/image" Target="../media/image125.png"/><Relationship Id="rId53" Type="http://schemas.openxmlformats.org/officeDocument/2006/relationships/image" Target="../media/image129.png"/><Relationship Id="rId58" Type="http://schemas.openxmlformats.org/officeDocument/2006/relationships/customXml" Target="../ink/ink132.xml"/><Relationship Id="rId66" Type="http://schemas.openxmlformats.org/officeDocument/2006/relationships/customXml" Target="../ink/ink136.xml"/><Relationship Id="rId74" Type="http://schemas.openxmlformats.org/officeDocument/2006/relationships/customXml" Target="../ink/ink140.xml"/><Relationship Id="rId79" Type="http://schemas.openxmlformats.org/officeDocument/2006/relationships/image" Target="../media/image142.png"/><Relationship Id="rId5" Type="http://schemas.openxmlformats.org/officeDocument/2006/relationships/image" Target="../media/image105.png"/><Relationship Id="rId61" Type="http://schemas.openxmlformats.org/officeDocument/2006/relationships/image" Target="../media/image133.png"/><Relationship Id="rId10" Type="http://schemas.openxmlformats.org/officeDocument/2006/relationships/customXml" Target="../ink/ink108.xml"/><Relationship Id="rId19" Type="http://schemas.openxmlformats.org/officeDocument/2006/relationships/image" Target="../media/image112.png"/><Relationship Id="rId31" Type="http://schemas.openxmlformats.org/officeDocument/2006/relationships/image" Target="../media/image118.png"/><Relationship Id="rId44" Type="http://schemas.openxmlformats.org/officeDocument/2006/relationships/customXml" Target="../ink/ink125.xml"/><Relationship Id="rId52" Type="http://schemas.openxmlformats.org/officeDocument/2006/relationships/customXml" Target="../ink/ink129.xml"/><Relationship Id="rId60" Type="http://schemas.openxmlformats.org/officeDocument/2006/relationships/customXml" Target="../ink/ink133.xml"/><Relationship Id="rId65" Type="http://schemas.openxmlformats.org/officeDocument/2006/relationships/image" Target="../media/image135.png"/><Relationship Id="rId73" Type="http://schemas.openxmlformats.org/officeDocument/2006/relationships/image" Target="../media/image139.png"/><Relationship Id="rId78" Type="http://schemas.openxmlformats.org/officeDocument/2006/relationships/customXml" Target="../ink/ink142.xml"/><Relationship Id="rId81" Type="http://schemas.openxmlformats.org/officeDocument/2006/relationships/image" Target="../media/image143.png"/><Relationship Id="rId4" Type="http://schemas.openxmlformats.org/officeDocument/2006/relationships/customXml" Target="../ink/ink105.xml"/><Relationship Id="rId9" Type="http://schemas.openxmlformats.org/officeDocument/2006/relationships/image" Target="../media/image107.png"/><Relationship Id="rId14" Type="http://schemas.openxmlformats.org/officeDocument/2006/relationships/customXml" Target="../ink/ink110.xml"/><Relationship Id="rId22" Type="http://schemas.openxmlformats.org/officeDocument/2006/relationships/customXml" Target="../ink/ink114.xml"/><Relationship Id="rId27" Type="http://schemas.openxmlformats.org/officeDocument/2006/relationships/image" Target="../media/image116.png"/><Relationship Id="rId30" Type="http://schemas.openxmlformats.org/officeDocument/2006/relationships/customXml" Target="../ink/ink118.xml"/><Relationship Id="rId35" Type="http://schemas.openxmlformats.org/officeDocument/2006/relationships/image" Target="../media/image120.png"/><Relationship Id="rId43" Type="http://schemas.openxmlformats.org/officeDocument/2006/relationships/image" Target="../media/image124.png"/><Relationship Id="rId48" Type="http://schemas.openxmlformats.org/officeDocument/2006/relationships/customXml" Target="../ink/ink127.xml"/><Relationship Id="rId56" Type="http://schemas.openxmlformats.org/officeDocument/2006/relationships/customXml" Target="../ink/ink131.xml"/><Relationship Id="rId64" Type="http://schemas.openxmlformats.org/officeDocument/2006/relationships/customXml" Target="../ink/ink135.xml"/><Relationship Id="rId69" Type="http://schemas.openxmlformats.org/officeDocument/2006/relationships/image" Target="../media/image137.png"/><Relationship Id="rId77" Type="http://schemas.openxmlformats.org/officeDocument/2006/relationships/image" Target="../media/image141.png"/><Relationship Id="rId8" Type="http://schemas.openxmlformats.org/officeDocument/2006/relationships/customXml" Target="../ink/ink107.xml"/><Relationship Id="rId51" Type="http://schemas.openxmlformats.org/officeDocument/2006/relationships/image" Target="../media/image128.png"/><Relationship Id="rId72" Type="http://schemas.openxmlformats.org/officeDocument/2006/relationships/customXml" Target="../ink/ink139.xml"/><Relationship Id="rId80" Type="http://schemas.openxmlformats.org/officeDocument/2006/relationships/customXml" Target="../ink/ink143.xml"/><Relationship Id="rId3" Type="http://schemas.openxmlformats.org/officeDocument/2006/relationships/image" Target="../media/image104.png"/><Relationship Id="rId12" Type="http://schemas.openxmlformats.org/officeDocument/2006/relationships/customXml" Target="../ink/ink109.xml"/><Relationship Id="rId17" Type="http://schemas.openxmlformats.org/officeDocument/2006/relationships/image" Target="../media/image111.png"/><Relationship Id="rId25" Type="http://schemas.openxmlformats.org/officeDocument/2006/relationships/image" Target="../media/image115.png"/><Relationship Id="rId33" Type="http://schemas.openxmlformats.org/officeDocument/2006/relationships/image" Target="../media/image119.png"/><Relationship Id="rId38" Type="http://schemas.openxmlformats.org/officeDocument/2006/relationships/customXml" Target="../ink/ink122.xml"/><Relationship Id="rId46" Type="http://schemas.openxmlformats.org/officeDocument/2006/relationships/customXml" Target="../ink/ink126.xml"/><Relationship Id="rId59" Type="http://schemas.openxmlformats.org/officeDocument/2006/relationships/image" Target="../media/image132.png"/><Relationship Id="rId67" Type="http://schemas.openxmlformats.org/officeDocument/2006/relationships/image" Target="../media/image136.png"/><Relationship Id="rId20" Type="http://schemas.openxmlformats.org/officeDocument/2006/relationships/customXml" Target="../ink/ink113.xml"/><Relationship Id="rId41" Type="http://schemas.openxmlformats.org/officeDocument/2006/relationships/image" Target="../media/image123.png"/><Relationship Id="rId54" Type="http://schemas.openxmlformats.org/officeDocument/2006/relationships/customXml" Target="../ink/ink130.xml"/><Relationship Id="rId62" Type="http://schemas.openxmlformats.org/officeDocument/2006/relationships/customXml" Target="../ink/ink134.xml"/><Relationship Id="rId70" Type="http://schemas.openxmlformats.org/officeDocument/2006/relationships/customXml" Target="../ink/ink138.xml"/><Relationship Id="rId75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6.xml"/><Relationship Id="rId15" Type="http://schemas.openxmlformats.org/officeDocument/2006/relationships/image" Target="../media/image110.png"/><Relationship Id="rId23" Type="http://schemas.openxmlformats.org/officeDocument/2006/relationships/image" Target="../media/image114.png"/><Relationship Id="rId28" Type="http://schemas.openxmlformats.org/officeDocument/2006/relationships/customXml" Target="../ink/ink117.xml"/><Relationship Id="rId36" Type="http://schemas.openxmlformats.org/officeDocument/2006/relationships/customXml" Target="../ink/ink121.xml"/><Relationship Id="rId49" Type="http://schemas.openxmlformats.org/officeDocument/2006/relationships/image" Target="../media/image127.png"/><Relationship Id="rId57" Type="http://schemas.openxmlformats.org/officeDocument/2006/relationships/image" Target="../media/image1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3B52522F-3BA1-4164-AC5A-DFCFE1484BBC}"/>
                  </a:ext>
                </a:extLst>
              </p14:cNvPr>
              <p14:cNvContentPartPr/>
              <p14:nvPr/>
            </p14:nvContentPartPr>
            <p14:xfrm>
              <a:off x="6768960" y="1453775"/>
              <a:ext cx="805680" cy="50760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3B52522F-3BA1-4164-AC5A-DFCFE1484B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59960" y="1444775"/>
                <a:ext cx="823320" cy="5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>
                <a:extLst>
                  <a:ext uri="{FF2B5EF4-FFF2-40B4-BE49-F238E27FC236}">
                    <a16:creationId xmlns:a16="http://schemas.microsoft.com/office/drawing/2014/main" id="{A7747743-C723-4B06-A830-9D5E7D83F680}"/>
                  </a:ext>
                </a:extLst>
              </p14:cNvPr>
              <p14:cNvContentPartPr/>
              <p14:nvPr/>
            </p14:nvContentPartPr>
            <p14:xfrm>
              <a:off x="6292680" y="1385375"/>
              <a:ext cx="36000" cy="633600"/>
            </p14:xfrm>
          </p:contentPart>
        </mc:Choice>
        <mc:Fallback>
          <p:pic>
            <p:nvPicPr>
              <p:cNvPr id="7" name="Input penna 6">
                <a:extLst>
                  <a:ext uri="{FF2B5EF4-FFF2-40B4-BE49-F238E27FC236}">
                    <a16:creationId xmlns:a16="http://schemas.microsoft.com/office/drawing/2014/main" id="{A7747743-C723-4B06-A830-9D5E7D83F68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83680" y="1376375"/>
                <a:ext cx="53640" cy="65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>
                <a:extLst>
                  <a:ext uri="{FF2B5EF4-FFF2-40B4-BE49-F238E27FC236}">
                    <a16:creationId xmlns:a16="http://schemas.microsoft.com/office/drawing/2014/main" id="{67A1C564-5DDF-4939-B7DD-02D53A82BE58}"/>
                  </a:ext>
                </a:extLst>
              </p14:cNvPr>
              <p14:cNvContentPartPr/>
              <p14:nvPr/>
            </p14:nvContentPartPr>
            <p14:xfrm>
              <a:off x="7805400" y="1171535"/>
              <a:ext cx="160200" cy="1109520"/>
            </p14:xfrm>
          </p:contentPart>
        </mc:Choice>
        <mc:Fallback>
          <p:pic>
            <p:nvPicPr>
              <p:cNvPr id="8" name="Input penna 7">
                <a:extLst>
                  <a:ext uri="{FF2B5EF4-FFF2-40B4-BE49-F238E27FC236}">
                    <a16:creationId xmlns:a16="http://schemas.microsoft.com/office/drawing/2014/main" id="{67A1C564-5DDF-4939-B7DD-02D53A82BE5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96760" y="1162535"/>
                <a:ext cx="177840" cy="11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E6508582-7560-4B57-AAA3-8B9607A498E4}"/>
                  </a:ext>
                </a:extLst>
              </p14:cNvPr>
              <p14:cNvContentPartPr/>
              <p14:nvPr/>
            </p14:nvContentPartPr>
            <p14:xfrm>
              <a:off x="6880560" y="1004855"/>
              <a:ext cx="408960" cy="188640"/>
            </p14:xfrm>
          </p:contentPart>
        </mc:Choice>
        <mc:Fallback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E6508582-7560-4B57-AAA3-8B9607A498E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71920" y="995855"/>
                <a:ext cx="42660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>
                <a:extLst>
                  <a:ext uri="{FF2B5EF4-FFF2-40B4-BE49-F238E27FC236}">
                    <a16:creationId xmlns:a16="http://schemas.microsoft.com/office/drawing/2014/main" id="{F1E8477F-9467-406F-9C53-C3FC885F5BDA}"/>
                  </a:ext>
                </a:extLst>
              </p14:cNvPr>
              <p14:cNvContentPartPr/>
              <p14:nvPr/>
            </p14:nvContentPartPr>
            <p14:xfrm>
              <a:off x="8287800" y="1628735"/>
              <a:ext cx="659160" cy="545400"/>
            </p14:xfrm>
          </p:contentPart>
        </mc:Choice>
        <mc:Fallback>
          <p:pic>
            <p:nvPicPr>
              <p:cNvPr id="13" name="Input penna 12">
                <a:extLst>
                  <a:ext uri="{FF2B5EF4-FFF2-40B4-BE49-F238E27FC236}">
                    <a16:creationId xmlns:a16="http://schemas.microsoft.com/office/drawing/2014/main" id="{F1E8477F-9467-406F-9C53-C3FC885F5BD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78800" y="1620095"/>
                <a:ext cx="676800" cy="56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put penna 18">
                <a:extLst>
                  <a:ext uri="{FF2B5EF4-FFF2-40B4-BE49-F238E27FC236}">
                    <a16:creationId xmlns:a16="http://schemas.microsoft.com/office/drawing/2014/main" id="{AAE8CB31-8CA3-48D8-A9CD-E4F6A5D4705A}"/>
                  </a:ext>
                </a:extLst>
              </p14:cNvPr>
              <p14:cNvContentPartPr/>
              <p14:nvPr/>
            </p14:nvContentPartPr>
            <p14:xfrm>
              <a:off x="2871600" y="2569055"/>
              <a:ext cx="2304720" cy="957960"/>
            </p14:xfrm>
          </p:contentPart>
        </mc:Choice>
        <mc:Fallback>
          <p:pic>
            <p:nvPicPr>
              <p:cNvPr id="19" name="Input penna 18">
                <a:extLst>
                  <a:ext uri="{FF2B5EF4-FFF2-40B4-BE49-F238E27FC236}">
                    <a16:creationId xmlns:a16="http://schemas.microsoft.com/office/drawing/2014/main" id="{AAE8CB31-8CA3-48D8-A9CD-E4F6A5D4705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62601" y="2560055"/>
                <a:ext cx="2322357" cy="9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Input penna 19">
                <a:extLst>
                  <a:ext uri="{FF2B5EF4-FFF2-40B4-BE49-F238E27FC236}">
                    <a16:creationId xmlns:a16="http://schemas.microsoft.com/office/drawing/2014/main" id="{0DE364BF-9487-413E-8E0D-03524C584767}"/>
                  </a:ext>
                </a:extLst>
              </p14:cNvPr>
              <p14:cNvContentPartPr/>
              <p14:nvPr/>
            </p14:nvContentPartPr>
            <p14:xfrm>
              <a:off x="5626680" y="2660855"/>
              <a:ext cx="368280" cy="838080"/>
            </p14:xfrm>
          </p:contentPart>
        </mc:Choice>
        <mc:Fallback>
          <p:pic>
            <p:nvPicPr>
              <p:cNvPr id="20" name="Input penna 19">
                <a:extLst>
                  <a:ext uri="{FF2B5EF4-FFF2-40B4-BE49-F238E27FC236}">
                    <a16:creationId xmlns:a16="http://schemas.microsoft.com/office/drawing/2014/main" id="{0DE364BF-9487-413E-8E0D-03524C58476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17680" y="2652215"/>
                <a:ext cx="385920" cy="85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205ACB18-6FE1-4E7D-A81A-F10B0495EDD1}"/>
                  </a:ext>
                </a:extLst>
              </p14:cNvPr>
              <p14:cNvContentPartPr/>
              <p14:nvPr/>
            </p14:nvContentPartPr>
            <p14:xfrm>
              <a:off x="6441360" y="2872895"/>
              <a:ext cx="282240" cy="433440"/>
            </p14:xfrm>
          </p:contentPart>
        </mc:Choice>
        <mc:Fallback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205ACB18-6FE1-4E7D-A81A-F10B0495EDD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32720" y="2864255"/>
                <a:ext cx="299880" cy="45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put penna 26">
                <a:extLst>
                  <a:ext uri="{FF2B5EF4-FFF2-40B4-BE49-F238E27FC236}">
                    <a16:creationId xmlns:a16="http://schemas.microsoft.com/office/drawing/2014/main" id="{30F7C7E8-32A8-40A1-97EC-EC62D672C621}"/>
                  </a:ext>
                </a:extLst>
              </p14:cNvPr>
              <p14:cNvContentPartPr/>
              <p14:nvPr/>
            </p14:nvContentPartPr>
            <p14:xfrm>
              <a:off x="7046520" y="2615135"/>
              <a:ext cx="1633680" cy="863280"/>
            </p14:xfrm>
          </p:contentPart>
        </mc:Choice>
        <mc:Fallback>
          <p:pic>
            <p:nvPicPr>
              <p:cNvPr id="27" name="Input penna 26">
                <a:extLst>
                  <a:ext uri="{FF2B5EF4-FFF2-40B4-BE49-F238E27FC236}">
                    <a16:creationId xmlns:a16="http://schemas.microsoft.com/office/drawing/2014/main" id="{30F7C7E8-32A8-40A1-97EC-EC62D672C62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037878" y="2606135"/>
                <a:ext cx="1651324" cy="88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1" name="Input penna 30">
                <a:extLst>
                  <a:ext uri="{FF2B5EF4-FFF2-40B4-BE49-F238E27FC236}">
                    <a16:creationId xmlns:a16="http://schemas.microsoft.com/office/drawing/2014/main" id="{F7509799-20D2-4393-819D-83CF2B3D7652}"/>
                  </a:ext>
                </a:extLst>
              </p14:cNvPr>
              <p14:cNvContentPartPr/>
              <p14:nvPr/>
            </p14:nvContentPartPr>
            <p14:xfrm>
              <a:off x="1499280" y="2649335"/>
              <a:ext cx="1267920" cy="955440"/>
            </p14:xfrm>
          </p:contentPart>
        </mc:Choice>
        <mc:Fallback>
          <p:pic>
            <p:nvPicPr>
              <p:cNvPr id="31" name="Input penna 30">
                <a:extLst>
                  <a:ext uri="{FF2B5EF4-FFF2-40B4-BE49-F238E27FC236}">
                    <a16:creationId xmlns:a16="http://schemas.microsoft.com/office/drawing/2014/main" id="{F7509799-20D2-4393-819D-83CF2B3D765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490280" y="2640338"/>
                <a:ext cx="1285560" cy="9730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put penna 34">
                <a:extLst>
                  <a:ext uri="{FF2B5EF4-FFF2-40B4-BE49-F238E27FC236}">
                    <a16:creationId xmlns:a16="http://schemas.microsoft.com/office/drawing/2014/main" id="{571126C5-BEB2-4C62-8E94-79EF23A629D3}"/>
                  </a:ext>
                </a:extLst>
              </p14:cNvPr>
              <p14:cNvContentPartPr/>
              <p14:nvPr/>
            </p14:nvContentPartPr>
            <p14:xfrm>
              <a:off x="8871720" y="2681735"/>
              <a:ext cx="1419480" cy="635760"/>
            </p14:xfrm>
          </p:contentPart>
        </mc:Choice>
        <mc:Fallback>
          <p:pic>
            <p:nvPicPr>
              <p:cNvPr id="35" name="Input penna 34">
                <a:extLst>
                  <a:ext uri="{FF2B5EF4-FFF2-40B4-BE49-F238E27FC236}">
                    <a16:creationId xmlns:a16="http://schemas.microsoft.com/office/drawing/2014/main" id="{571126C5-BEB2-4C62-8E94-79EF23A629D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863080" y="2673095"/>
                <a:ext cx="1437120" cy="65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4" name="Input penna 43">
                <a:extLst>
                  <a:ext uri="{FF2B5EF4-FFF2-40B4-BE49-F238E27FC236}">
                    <a16:creationId xmlns:a16="http://schemas.microsoft.com/office/drawing/2014/main" id="{15FC87B3-2BB4-45A2-A06A-B19C51DD0387}"/>
                  </a:ext>
                </a:extLst>
              </p14:cNvPr>
              <p14:cNvContentPartPr/>
              <p14:nvPr/>
            </p14:nvContentPartPr>
            <p14:xfrm>
              <a:off x="10645080" y="2324975"/>
              <a:ext cx="1289520" cy="998280"/>
            </p14:xfrm>
          </p:contentPart>
        </mc:Choice>
        <mc:Fallback>
          <p:pic>
            <p:nvPicPr>
              <p:cNvPr id="44" name="Input penna 43">
                <a:extLst>
                  <a:ext uri="{FF2B5EF4-FFF2-40B4-BE49-F238E27FC236}">
                    <a16:creationId xmlns:a16="http://schemas.microsoft.com/office/drawing/2014/main" id="{15FC87B3-2BB4-45A2-A06A-B19C51DD038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636080" y="2316335"/>
                <a:ext cx="1307160" cy="10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5" name="Input penna 44">
                <a:extLst>
                  <a:ext uri="{FF2B5EF4-FFF2-40B4-BE49-F238E27FC236}">
                    <a16:creationId xmlns:a16="http://schemas.microsoft.com/office/drawing/2014/main" id="{5085B85E-952F-46EF-887C-105D0AD5EE93}"/>
                  </a:ext>
                </a:extLst>
              </p14:cNvPr>
              <p14:cNvContentPartPr/>
              <p14:nvPr/>
            </p14:nvContentPartPr>
            <p14:xfrm>
              <a:off x="6109080" y="3701255"/>
              <a:ext cx="516600" cy="565560"/>
            </p14:xfrm>
          </p:contentPart>
        </mc:Choice>
        <mc:Fallback>
          <p:pic>
            <p:nvPicPr>
              <p:cNvPr id="45" name="Input penna 44">
                <a:extLst>
                  <a:ext uri="{FF2B5EF4-FFF2-40B4-BE49-F238E27FC236}">
                    <a16:creationId xmlns:a16="http://schemas.microsoft.com/office/drawing/2014/main" id="{5085B85E-952F-46EF-887C-105D0AD5EE9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100440" y="3692615"/>
                <a:ext cx="534240" cy="58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2" name="Input penna 51">
                <a:extLst>
                  <a:ext uri="{FF2B5EF4-FFF2-40B4-BE49-F238E27FC236}">
                    <a16:creationId xmlns:a16="http://schemas.microsoft.com/office/drawing/2014/main" id="{029D8966-4970-4AC0-97B3-EEED88BCBFD2}"/>
                  </a:ext>
                </a:extLst>
              </p14:cNvPr>
              <p14:cNvContentPartPr/>
              <p14:nvPr/>
            </p14:nvContentPartPr>
            <p14:xfrm>
              <a:off x="6979200" y="3666335"/>
              <a:ext cx="1204920" cy="646920"/>
            </p14:xfrm>
          </p:contentPart>
        </mc:Choice>
        <mc:Fallback>
          <p:pic>
            <p:nvPicPr>
              <p:cNvPr id="52" name="Input penna 51">
                <a:extLst>
                  <a:ext uri="{FF2B5EF4-FFF2-40B4-BE49-F238E27FC236}">
                    <a16:creationId xmlns:a16="http://schemas.microsoft.com/office/drawing/2014/main" id="{029D8966-4970-4AC0-97B3-EEED88BCBFD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70200" y="3657335"/>
                <a:ext cx="1222560" cy="66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319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50B1F640-4A11-449B-A53F-5D4CFE5FFECF}"/>
                  </a:ext>
                </a:extLst>
              </p14:cNvPr>
              <p14:cNvContentPartPr/>
              <p14:nvPr/>
            </p14:nvContentPartPr>
            <p14:xfrm>
              <a:off x="4804800" y="1847255"/>
              <a:ext cx="508320" cy="94680"/>
            </p14:xfrm>
          </p:contentPart>
        </mc:Choice>
        <mc:Fallback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50B1F640-4A11-449B-A53F-5D4CFE5FFE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95800" y="1838255"/>
                <a:ext cx="52596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A3299FBB-6C4A-4A2A-A65B-C3D6FAE99775}"/>
                  </a:ext>
                </a:extLst>
              </p14:cNvPr>
              <p14:cNvContentPartPr/>
              <p14:nvPr/>
            </p14:nvContentPartPr>
            <p14:xfrm>
              <a:off x="4741440" y="1557815"/>
              <a:ext cx="532440" cy="65160"/>
            </p14:xfrm>
          </p:contentPart>
        </mc:Choice>
        <mc:Fallback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A3299FBB-6C4A-4A2A-A65B-C3D6FAE997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32440" y="1548815"/>
                <a:ext cx="55008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>
                <a:extLst>
                  <a:ext uri="{FF2B5EF4-FFF2-40B4-BE49-F238E27FC236}">
                    <a16:creationId xmlns:a16="http://schemas.microsoft.com/office/drawing/2014/main" id="{814520BC-DCE7-43BD-97B3-124D12295B2E}"/>
                  </a:ext>
                </a:extLst>
              </p14:cNvPr>
              <p14:cNvContentPartPr/>
              <p14:nvPr/>
            </p14:nvContentPartPr>
            <p14:xfrm>
              <a:off x="7071360" y="1175495"/>
              <a:ext cx="1206720" cy="560520"/>
            </p14:xfrm>
          </p:contentPart>
        </mc:Choice>
        <mc:Fallback>
          <p:pic>
            <p:nvPicPr>
              <p:cNvPr id="13" name="Input penna 12">
                <a:extLst>
                  <a:ext uri="{FF2B5EF4-FFF2-40B4-BE49-F238E27FC236}">
                    <a16:creationId xmlns:a16="http://schemas.microsoft.com/office/drawing/2014/main" id="{814520BC-DCE7-43BD-97B3-124D12295B2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62360" y="1166495"/>
                <a:ext cx="1224360" cy="5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852850D2-AE4D-48A8-95B0-F966E1A342C3}"/>
                  </a:ext>
                </a:extLst>
              </p14:cNvPr>
              <p14:cNvContentPartPr/>
              <p14:nvPr/>
            </p14:nvContentPartPr>
            <p14:xfrm>
              <a:off x="7446120" y="614255"/>
              <a:ext cx="649800" cy="292320"/>
            </p14:xfrm>
          </p:contentPart>
        </mc:Choice>
        <mc:Fallback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852850D2-AE4D-48A8-95B0-F966E1A342C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7115" y="605615"/>
                <a:ext cx="667450" cy="30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0A4B2BC4-345E-4BA8-839C-EB15D7284709}"/>
                  </a:ext>
                </a:extLst>
              </p14:cNvPr>
              <p14:cNvContentPartPr/>
              <p14:nvPr/>
            </p14:nvContentPartPr>
            <p14:xfrm>
              <a:off x="5910360" y="1338575"/>
              <a:ext cx="678240" cy="389520"/>
            </p14:xfrm>
          </p:contentPart>
        </mc:Choice>
        <mc:Fallback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0A4B2BC4-345E-4BA8-839C-EB15D728470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01360" y="1329575"/>
                <a:ext cx="69588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put penna 22">
                <a:extLst>
                  <a:ext uri="{FF2B5EF4-FFF2-40B4-BE49-F238E27FC236}">
                    <a16:creationId xmlns:a16="http://schemas.microsoft.com/office/drawing/2014/main" id="{8E0E5C93-92A4-4DD5-B931-0171428864BF}"/>
                  </a:ext>
                </a:extLst>
              </p14:cNvPr>
              <p14:cNvContentPartPr/>
              <p14:nvPr/>
            </p14:nvContentPartPr>
            <p14:xfrm>
              <a:off x="5134956" y="3080516"/>
              <a:ext cx="229320" cy="94680"/>
            </p14:xfrm>
          </p:contentPart>
        </mc:Choice>
        <mc:Fallback>
          <p:pic>
            <p:nvPicPr>
              <p:cNvPr id="23" name="Input penna 22">
                <a:extLst>
                  <a:ext uri="{FF2B5EF4-FFF2-40B4-BE49-F238E27FC236}">
                    <a16:creationId xmlns:a16="http://schemas.microsoft.com/office/drawing/2014/main" id="{8E0E5C93-92A4-4DD5-B931-0171428864B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25956" y="3071876"/>
                <a:ext cx="246960" cy="11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4" name="Input penna 23">
                <a:extLst>
                  <a:ext uri="{FF2B5EF4-FFF2-40B4-BE49-F238E27FC236}">
                    <a16:creationId xmlns:a16="http://schemas.microsoft.com/office/drawing/2014/main" id="{BD9642CD-7ED7-4C52-B49A-5308EF973D45}"/>
                  </a:ext>
                </a:extLst>
              </p14:cNvPr>
              <p14:cNvContentPartPr/>
              <p14:nvPr/>
            </p14:nvContentPartPr>
            <p14:xfrm>
              <a:off x="5328636" y="2729516"/>
              <a:ext cx="311400" cy="17280"/>
            </p14:xfrm>
          </p:contentPart>
        </mc:Choice>
        <mc:Fallback>
          <p:pic>
            <p:nvPicPr>
              <p:cNvPr id="24" name="Input penna 23">
                <a:extLst>
                  <a:ext uri="{FF2B5EF4-FFF2-40B4-BE49-F238E27FC236}">
                    <a16:creationId xmlns:a16="http://schemas.microsoft.com/office/drawing/2014/main" id="{BD9642CD-7ED7-4C52-B49A-5308EF973D4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19996" y="2720516"/>
                <a:ext cx="329040" cy="3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>
                <a:extLst>
                  <a:ext uri="{FF2B5EF4-FFF2-40B4-BE49-F238E27FC236}">
                    <a16:creationId xmlns:a16="http://schemas.microsoft.com/office/drawing/2014/main" id="{F587A573-6AFF-4534-A50C-C0FB92E751D2}"/>
                  </a:ext>
                </a:extLst>
              </p14:cNvPr>
              <p14:cNvContentPartPr/>
              <p14:nvPr/>
            </p14:nvContentPartPr>
            <p14:xfrm>
              <a:off x="3263676" y="2271236"/>
              <a:ext cx="678960" cy="268920"/>
            </p14:xfrm>
          </p:contentPart>
        </mc:Choice>
        <mc:Fallback>
          <p:pic>
            <p:nvPicPr>
              <p:cNvPr id="25" name="Input penna 24">
                <a:extLst>
                  <a:ext uri="{FF2B5EF4-FFF2-40B4-BE49-F238E27FC236}">
                    <a16:creationId xmlns:a16="http://schemas.microsoft.com/office/drawing/2014/main" id="{F587A573-6AFF-4534-A50C-C0FB92E751D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55036" y="2262596"/>
                <a:ext cx="69660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" name="Input penna 25">
                <a:extLst>
                  <a:ext uri="{FF2B5EF4-FFF2-40B4-BE49-F238E27FC236}">
                    <a16:creationId xmlns:a16="http://schemas.microsoft.com/office/drawing/2014/main" id="{19579466-4956-4382-820A-6BF840145B39}"/>
                  </a:ext>
                </a:extLst>
              </p14:cNvPr>
              <p14:cNvContentPartPr/>
              <p14:nvPr/>
            </p14:nvContentPartPr>
            <p14:xfrm>
              <a:off x="3311556" y="2748596"/>
              <a:ext cx="554400" cy="763920"/>
            </p14:xfrm>
          </p:contentPart>
        </mc:Choice>
        <mc:Fallback>
          <p:pic>
            <p:nvPicPr>
              <p:cNvPr id="26" name="Input penna 25">
                <a:extLst>
                  <a:ext uri="{FF2B5EF4-FFF2-40B4-BE49-F238E27FC236}">
                    <a16:creationId xmlns:a16="http://schemas.microsoft.com/office/drawing/2014/main" id="{19579466-4956-4382-820A-6BF840145B3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02556" y="2739956"/>
                <a:ext cx="572040" cy="7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7" name="Input penna 26">
                <a:extLst>
                  <a:ext uri="{FF2B5EF4-FFF2-40B4-BE49-F238E27FC236}">
                    <a16:creationId xmlns:a16="http://schemas.microsoft.com/office/drawing/2014/main" id="{33A11B07-949E-49B4-9A14-A8CDA01D9D98}"/>
                  </a:ext>
                </a:extLst>
              </p14:cNvPr>
              <p14:cNvContentPartPr/>
              <p14:nvPr/>
            </p14:nvContentPartPr>
            <p14:xfrm>
              <a:off x="6331596" y="2803316"/>
              <a:ext cx="668520" cy="451440"/>
            </p14:xfrm>
          </p:contentPart>
        </mc:Choice>
        <mc:Fallback>
          <p:pic>
            <p:nvPicPr>
              <p:cNvPr id="27" name="Input penna 26">
                <a:extLst>
                  <a:ext uri="{FF2B5EF4-FFF2-40B4-BE49-F238E27FC236}">
                    <a16:creationId xmlns:a16="http://schemas.microsoft.com/office/drawing/2014/main" id="{33A11B07-949E-49B4-9A14-A8CDA01D9D9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22956" y="2794676"/>
                <a:ext cx="686160" cy="46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8" name="Input penna 37">
                <a:extLst>
                  <a:ext uri="{FF2B5EF4-FFF2-40B4-BE49-F238E27FC236}">
                    <a16:creationId xmlns:a16="http://schemas.microsoft.com/office/drawing/2014/main" id="{F71787CB-98EA-4081-931B-63EAB13D20C1}"/>
                  </a:ext>
                </a:extLst>
              </p14:cNvPr>
              <p14:cNvContentPartPr/>
              <p14:nvPr/>
            </p14:nvContentPartPr>
            <p14:xfrm>
              <a:off x="7644156" y="2178716"/>
              <a:ext cx="1154520" cy="1642680"/>
            </p14:xfrm>
          </p:contentPart>
        </mc:Choice>
        <mc:Fallback>
          <p:pic>
            <p:nvPicPr>
              <p:cNvPr id="38" name="Input penna 37">
                <a:extLst>
                  <a:ext uri="{FF2B5EF4-FFF2-40B4-BE49-F238E27FC236}">
                    <a16:creationId xmlns:a16="http://schemas.microsoft.com/office/drawing/2014/main" id="{F71787CB-98EA-4081-931B-63EAB13D20C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635513" y="2170074"/>
                <a:ext cx="1172166" cy="16603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2" name="Input penna 41">
                <a:extLst>
                  <a:ext uri="{FF2B5EF4-FFF2-40B4-BE49-F238E27FC236}">
                    <a16:creationId xmlns:a16="http://schemas.microsoft.com/office/drawing/2014/main" id="{610E8D30-23D2-445A-B239-539343EB414A}"/>
                  </a:ext>
                </a:extLst>
              </p14:cNvPr>
              <p14:cNvContentPartPr/>
              <p14:nvPr/>
            </p14:nvContentPartPr>
            <p14:xfrm>
              <a:off x="9197556" y="2823116"/>
              <a:ext cx="1005480" cy="333360"/>
            </p14:xfrm>
          </p:contentPart>
        </mc:Choice>
        <mc:Fallback>
          <p:pic>
            <p:nvPicPr>
              <p:cNvPr id="42" name="Input penna 41">
                <a:extLst>
                  <a:ext uri="{FF2B5EF4-FFF2-40B4-BE49-F238E27FC236}">
                    <a16:creationId xmlns:a16="http://schemas.microsoft.com/office/drawing/2014/main" id="{610E8D30-23D2-445A-B239-539343EB414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88919" y="2814116"/>
                <a:ext cx="1023114" cy="3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6" name="Input penna 55">
                <a:extLst>
                  <a:ext uri="{FF2B5EF4-FFF2-40B4-BE49-F238E27FC236}">
                    <a16:creationId xmlns:a16="http://schemas.microsoft.com/office/drawing/2014/main" id="{D164C8E4-BEC6-44A8-BA75-4639D91ECB63}"/>
                  </a:ext>
                </a:extLst>
              </p14:cNvPr>
              <p14:cNvContentPartPr/>
              <p14:nvPr/>
            </p14:nvContentPartPr>
            <p14:xfrm>
              <a:off x="10538556" y="2225516"/>
              <a:ext cx="1358640" cy="1433520"/>
            </p14:xfrm>
          </p:contentPart>
        </mc:Choice>
        <mc:Fallback>
          <p:pic>
            <p:nvPicPr>
              <p:cNvPr id="56" name="Input penna 55">
                <a:extLst>
                  <a:ext uri="{FF2B5EF4-FFF2-40B4-BE49-F238E27FC236}">
                    <a16:creationId xmlns:a16="http://schemas.microsoft.com/office/drawing/2014/main" id="{D164C8E4-BEC6-44A8-BA75-4639D91ECB6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529556" y="2216876"/>
                <a:ext cx="1376280" cy="14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0" name="Input penna 59">
                <a:extLst>
                  <a:ext uri="{FF2B5EF4-FFF2-40B4-BE49-F238E27FC236}">
                    <a16:creationId xmlns:a16="http://schemas.microsoft.com/office/drawing/2014/main" id="{33B6D983-A81E-444F-BD89-11BE7B7C8EAF}"/>
                  </a:ext>
                </a:extLst>
              </p14:cNvPr>
              <p14:cNvContentPartPr/>
              <p14:nvPr/>
            </p14:nvContentPartPr>
            <p14:xfrm>
              <a:off x="4708320" y="4594775"/>
              <a:ext cx="284400" cy="36360"/>
            </p14:xfrm>
          </p:contentPart>
        </mc:Choice>
        <mc:Fallback>
          <p:pic>
            <p:nvPicPr>
              <p:cNvPr id="60" name="Input penna 59">
                <a:extLst>
                  <a:ext uri="{FF2B5EF4-FFF2-40B4-BE49-F238E27FC236}">
                    <a16:creationId xmlns:a16="http://schemas.microsoft.com/office/drawing/2014/main" id="{33B6D983-A81E-444F-BD89-11BE7B7C8EA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699680" y="4585775"/>
                <a:ext cx="30204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1" name="Input penna 60">
                <a:extLst>
                  <a:ext uri="{FF2B5EF4-FFF2-40B4-BE49-F238E27FC236}">
                    <a16:creationId xmlns:a16="http://schemas.microsoft.com/office/drawing/2014/main" id="{2E959BAF-B46C-41B8-BE28-32B8BA001D02}"/>
                  </a:ext>
                </a:extLst>
              </p14:cNvPr>
              <p14:cNvContentPartPr/>
              <p14:nvPr/>
            </p14:nvContentPartPr>
            <p14:xfrm>
              <a:off x="4762320" y="4345295"/>
              <a:ext cx="287640" cy="32040"/>
            </p14:xfrm>
          </p:contentPart>
        </mc:Choice>
        <mc:Fallback>
          <p:pic>
            <p:nvPicPr>
              <p:cNvPr id="61" name="Input penna 60">
                <a:extLst>
                  <a:ext uri="{FF2B5EF4-FFF2-40B4-BE49-F238E27FC236}">
                    <a16:creationId xmlns:a16="http://schemas.microsoft.com/office/drawing/2014/main" id="{2E959BAF-B46C-41B8-BE28-32B8BA001D0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753320" y="4336295"/>
                <a:ext cx="305280" cy="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2" name="Input penna 61">
                <a:extLst>
                  <a:ext uri="{FF2B5EF4-FFF2-40B4-BE49-F238E27FC236}">
                    <a16:creationId xmlns:a16="http://schemas.microsoft.com/office/drawing/2014/main" id="{CA6FDCDE-0107-4AE7-A8E2-5B9320E09EF4}"/>
                  </a:ext>
                </a:extLst>
              </p14:cNvPr>
              <p14:cNvContentPartPr/>
              <p14:nvPr/>
            </p14:nvContentPartPr>
            <p14:xfrm>
              <a:off x="5596800" y="4208855"/>
              <a:ext cx="429480" cy="460800"/>
            </p14:xfrm>
          </p:contentPart>
        </mc:Choice>
        <mc:Fallback>
          <p:pic>
            <p:nvPicPr>
              <p:cNvPr id="62" name="Input penna 61">
                <a:extLst>
                  <a:ext uri="{FF2B5EF4-FFF2-40B4-BE49-F238E27FC236}">
                    <a16:creationId xmlns:a16="http://schemas.microsoft.com/office/drawing/2014/main" id="{CA6FDCDE-0107-4AE7-A8E2-5B9320E09EF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588160" y="4200215"/>
                <a:ext cx="447120" cy="47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4" name="Input penna 63">
                <a:extLst>
                  <a:ext uri="{FF2B5EF4-FFF2-40B4-BE49-F238E27FC236}">
                    <a16:creationId xmlns:a16="http://schemas.microsoft.com/office/drawing/2014/main" id="{5F939616-E3B1-4641-878C-521B227F8DDD}"/>
                  </a:ext>
                </a:extLst>
              </p14:cNvPr>
              <p14:cNvContentPartPr/>
              <p14:nvPr/>
            </p14:nvContentPartPr>
            <p14:xfrm>
              <a:off x="3536520" y="3569855"/>
              <a:ext cx="745920" cy="1084320"/>
            </p14:xfrm>
          </p:contentPart>
        </mc:Choice>
        <mc:Fallback>
          <p:pic>
            <p:nvPicPr>
              <p:cNvPr id="64" name="Input penna 63">
                <a:extLst>
                  <a:ext uri="{FF2B5EF4-FFF2-40B4-BE49-F238E27FC236}">
                    <a16:creationId xmlns:a16="http://schemas.microsoft.com/office/drawing/2014/main" id="{5F939616-E3B1-4641-878C-521B227F8DD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527520" y="3561212"/>
                <a:ext cx="763560" cy="1101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0" name="Input penna 69">
                <a:extLst>
                  <a:ext uri="{FF2B5EF4-FFF2-40B4-BE49-F238E27FC236}">
                    <a16:creationId xmlns:a16="http://schemas.microsoft.com/office/drawing/2014/main" id="{3BD8B1F3-53DD-4CF1-84F7-7EBC6F917511}"/>
                  </a:ext>
                </a:extLst>
              </p14:cNvPr>
              <p14:cNvContentPartPr/>
              <p14:nvPr/>
            </p14:nvContentPartPr>
            <p14:xfrm>
              <a:off x="9029760" y="4755335"/>
              <a:ext cx="248400" cy="60840"/>
            </p14:xfrm>
          </p:contentPart>
        </mc:Choice>
        <mc:Fallback>
          <p:pic>
            <p:nvPicPr>
              <p:cNvPr id="70" name="Input penna 69">
                <a:extLst>
                  <a:ext uri="{FF2B5EF4-FFF2-40B4-BE49-F238E27FC236}">
                    <a16:creationId xmlns:a16="http://schemas.microsoft.com/office/drawing/2014/main" id="{3BD8B1F3-53DD-4CF1-84F7-7EBC6F917511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020760" y="4746335"/>
                <a:ext cx="26604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1" name="Input penna 70">
                <a:extLst>
                  <a:ext uri="{FF2B5EF4-FFF2-40B4-BE49-F238E27FC236}">
                    <a16:creationId xmlns:a16="http://schemas.microsoft.com/office/drawing/2014/main" id="{D56F519D-224F-41FC-AC07-AE79CBF2571D}"/>
                  </a:ext>
                </a:extLst>
              </p14:cNvPr>
              <p14:cNvContentPartPr/>
              <p14:nvPr/>
            </p14:nvContentPartPr>
            <p14:xfrm>
              <a:off x="9036960" y="4520975"/>
              <a:ext cx="239040" cy="12600"/>
            </p14:xfrm>
          </p:contentPart>
        </mc:Choice>
        <mc:Fallback>
          <p:pic>
            <p:nvPicPr>
              <p:cNvPr id="71" name="Input penna 70">
                <a:extLst>
                  <a:ext uri="{FF2B5EF4-FFF2-40B4-BE49-F238E27FC236}">
                    <a16:creationId xmlns:a16="http://schemas.microsoft.com/office/drawing/2014/main" id="{D56F519D-224F-41FC-AC07-AE79CBF2571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027960" y="4512335"/>
                <a:ext cx="2566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2" name="Input penna 71">
                <a:extLst>
                  <a:ext uri="{FF2B5EF4-FFF2-40B4-BE49-F238E27FC236}">
                    <a16:creationId xmlns:a16="http://schemas.microsoft.com/office/drawing/2014/main" id="{A6C13578-F15E-472C-8AD7-3FCEE5BFFD0B}"/>
                  </a:ext>
                </a:extLst>
              </p14:cNvPr>
              <p14:cNvContentPartPr/>
              <p14:nvPr/>
            </p14:nvContentPartPr>
            <p14:xfrm>
              <a:off x="7930680" y="3867575"/>
              <a:ext cx="627120" cy="183240"/>
            </p14:xfrm>
          </p:contentPart>
        </mc:Choice>
        <mc:Fallback>
          <p:pic>
            <p:nvPicPr>
              <p:cNvPr id="72" name="Input penna 71">
                <a:extLst>
                  <a:ext uri="{FF2B5EF4-FFF2-40B4-BE49-F238E27FC236}">
                    <a16:creationId xmlns:a16="http://schemas.microsoft.com/office/drawing/2014/main" id="{A6C13578-F15E-472C-8AD7-3FCEE5BFFD0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921680" y="3858935"/>
                <a:ext cx="644760" cy="20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3" name="Input penna 72">
                <a:extLst>
                  <a:ext uri="{FF2B5EF4-FFF2-40B4-BE49-F238E27FC236}">
                    <a16:creationId xmlns:a16="http://schemas.microsoft.com/office/drawing/2014/main" id="{BCBA68BE-511A-4D64-959A-B4F37D7EC52C}"/>
                  </a:ext>
                </a:extLst>
              </p14:cNvPr>
              <p14:cNvContentPartPr/>
              <p14:nvPr/>
            </p14:nvContentPartPr>
            <p14:xfrm>
              <a:off x="8107440" y="4194455"/>
              <a:ext cx="426240" cy="704160"/>
            </p14:xfrm>
          </p:contentPart>
        </mc:Choice>
        <mc:Fallback>
          <p:pic>
            <p:nvPicPr>
              <p:cNvPr id="73" name="Input penna 72">
                <a:extLst>
                  <a:ext uri="{FF2B5EF4-FFF2-40B4-BE49-F238E27FC236}">
                    <a16:creationId xmlns:a16="http://schemas.microsoft.com/office/drawing/2014/main" id="{BCBA68BE-511A-4D64-959A-B4F37D7EC52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098440" y="4185455"/>
                <a:ext cx="443880" cy="72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4" name="Input penna 73">
                <a:extLst>
                  <a:ext uri="{FF2B5EF4-FFF2-40B4-BE49-F238E27FC236}">
                    <a16:creationId xmlns:a16="http://schemas.microsoft.com/office/drawing/2014/main" id="{8D9379D1-EFA9-4E72-A89F-2518F5FB4863}"/>
                  </a:ext>
                </a:extLst>
              </p14:cNvPr>
              <p14:cNvContentPartPr/>
              <p14:nvPr/>
            </p14:nvContentPartPr>
            <p14:xfrm>
              <a:off x="9987000" y="4356455"/>
              <a:ext cx="519480" cy="488160"/>
            </p14:xfrm>
          </p:contentPart>
        </mc:Choice>
        <mc:Fallback>
          <p:pic>
            <p:nvPicPr>
              <p:cNvPr id="74" name="Input penna 73">
                <a:extLst>
                  <a:ext uri="{FF2B5EF4-FFF2-40B4-BE49-F238E27FC236}">
                    <a16:creationId xmlns:a16="http://schemas.microsoft.com/office/drawing/2014/main" id="{8D9379D1-EFA9-4E72-A89F-2518F5FB4863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978000" y="4347815"/>
                <a:ext cx="537120" cy="50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5" name="Input penna 74">
                <a:extLst>
                  <a:ext uri="{FF2B5EF4-FFF2-40B4-BE49-F238E27FC236}">
                    <a16:creationId xmlns:a16="http://schemas.microsoft.com/office/drawing/2014/main" id="{46B8354D-7F65-4548-A9DB-ADC82544967A}"/>
                  </a:ext>
                </a:extLst>
              </p14:cNvPr>
              <p14:cNvContentPartPr/>
              <p14:nvPr/>
            </p14:nvContentPartPr>
            <p14:xfrm>
              <a:off x="7386720" y="4209575"/>
              <a:ext cx="465480" cy="606960"/>
            </p14:xfrm>
          </p:contentPart>
        </mc:Choice>
        <mc:Fallback>
          <p:pic>
            <p:nvPicPr>
              <p:cNvPr id="75" name="Input penna 74">
                <a:extLst>
                  <a:ext uri="{FF2B5EF4-FFF2-40B4-BE49-F238E27FC236}">
                    <a16:creationId xmlns:a16="http://schemas.microsoft.com/office/drawing/2014/main" id="{46B8354D-7F65-4548-A9DB-ADC82544967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378080" y="4200575"/>
                <a:ext cx="483120" cy="62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8" name="Input penna 77">
                <a:extLst>
                  <a:ext uri="{FF2B5EF4-FFF2-40B4-BE49-F238E27FC236}">
                    <a16:creationId xmlns:a16="http://schemas.microsoft.com/office/drawing/2014/main" id="{F62EE0D0-9EB1-4673-B90E-36A46FE5E5F8}"/>
                  </a:ext>
                </a:extLst>
              </p14:cNvPr>
              <p14:cNvContentPartPr/>
              <p14:nvPr/>
            </p14:nvContentPartPr>
            <p14:xfrm>
              <a:off x="2538600" y="3847775"/>
              <a:ext cx="561600" cy="1101960"/>
            </p14:xfrm>
          </p:contentPart>
        </mc:Choice>
        <mc:Fallback>
          <p:pic>
            <p:nvPicPr>
              <p:cNvPr id="78" name="Input penna 77">
                <a:extLst>
                  <a:ext uri="{FF2B5EF4-FFF2-40B4-BE49-F238E27FC236}">
                    <a16:creationId xmlns:a16="http://schemas.microsoft.com/office/drawing/2014/main" id="{F62EE0D0-9EB1-4673-B90E-36A46FE5E5F8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529960" y="3839135"/>
                <a:ext cx="579240" cy="11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81" name="Input penna 80">
                <a:extLst>
                  <a:ext uri="{FF2B5EF4-FFF2-40B4-BE49-F238E27FC236}">
                    <a16:creationId xmlns:a16="http://schemas.microsoft.com/office/drawing/2014/main" id="{4B1BE6C4-ABC4-4312-88DD-E683463A24DB}"/>
                  </a:ext>
                </a:extLst>
              </p14:cNvPr>
              <p14:cNvContentPartPr/>
              <p14:nvPr/>
            </p14:nvContentPartPr>
            <p14:xfrm>
              <a:off x="1924800" y="429935"/>
              <a:ext cx="2072520" cy="1727280"/>
            </p14:xfrm>
          </p:contentPart>
        </mc:Choice>
        <mc:Fallback>
          <p:pic>
            <p:nvPicPr>
              <p:cNvPr id="81" name="Input penna 80">
                <a:extLst>
                  <a:ext uri="{FF2B5EF4-FFF2-40B4-BE49-F238E27FC236}">
                    <a16:creationId xmlns:a16="http://schemas.microsoft.com/office/drawing/2014/main" id="{4B1BE6C4-ABC4-4312-88DD-E683463A24D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916160" y="420935"/>
                <a:ext cx="2090160" cy="174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84" name="Input penna 83">
                <a:extLst>
                  <a:ext uri="{FF2B5EF4-FFF2-40B4-BE49-F238E27FC236}">
                    <a16:creationId xmlns:a16="http://schemas.microsoft.com/office/drawing/2014/main" id="{E618543D-267D-47FE-B757-B443FA541876}"/>
                  </a:ext>
                </a:extLst>
              </p14:cNvPr>
              <p14:cNvContentPartPr/>
              <p14:nvPr/>
            </p14:nvContentPartPr>
            <p14:xfrm>
              <a:off x="2586840" y="5303255"/>
              <a:ext cx="1015920" cy="1006920"/>
            </p14:xfrm>
          </p:contentPart>
        </mc:Choice>
        <mc:Fallback>
          <p:pic>
            <p:nvPicPr>
              <p:cNvPr id="84" name="Input penna 83">
                <a:extLst>
                  <a:ext uri="{FF2B5EF4-FFF2-40B4-BE49-F238E27FC236}">
                    <a16:creationId xmlns:a16="http://schemas.microsoft.com/office/drawing/2014/main" id="{E618543D-267D-47FE-B757-B443FA54187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578197" y="5294255"/>
                <a:ext cx="1033566" cy="102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94" name="Input penna 93">
                <a:extLst>
                  <a:ext uri="{FF2B5EF4-FFF2-40B4-BE49-F238E27FC236}">
                    <a16:creationId xmlns:a16="http://schemas.microsoft.com/office/drawing/2014/main" id="{B8CC2903-0E8D-4129-9032-404A4CCBE1E3}"/>
                  </a:ext>
                </a:extLst>
              </p14:cNvPr>
              <p14:cNvContentPartPr/>
              <p14:nvPr/>
            </p14:nvContentPartPr>
            <p14:xfrm>
              <a:off x="4608240" y="5146655"/>
              <a:ext cx="679320" cy="221400"/>
            </p14:xfrm>
          </p:contentPart>
        </mc:Choice>
        <mc:Fallback>
          <p:pic>
            <p:nvPicPr>
              <p:cNvPr id="94" name="Input penna 93">
                <a:extLst>
                  <a:ext uri="{FF2B5EF4-FFF2-40B4-BE49-F238E27FC236}">
                    <a16:creationId xmlns:a16="http://schemas.microsoft.com/office/drawing/2014/main" id="{B8CC2903-0E8D-4129-9032-404A4CCBE1E3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599600" y="5137670"/>
                <a:ext cx="696960" cy="239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7" name="Input penna 96">
                <a:extLst>
                  <a:ext uri="{FF2B5EF4-FFF2-40B4-BE49-F238E27FC236}">
                    <a16:creationId xmlns:a16="http://schemas.microsoft.com/office/drawing/2014/main" id="{A05779A1-4600-4D72-B554-0B322281FE76}"/>
                  </a:ext>
                </a:extLst>
              </p14:cNvPr>
              <p14:cNvContentPartPr/>
              <p14:nvPr/>
            </p14:nvContentPartPr>
            <p14:xfrm>
              <a:off x="7663200" y="6115775"/>
              <a:ext cx="335160" cy="77040"/>
            </p14:xfrm>
          </p:contentPart>
        </mc:Choice>
        <mc:Fallback>
          <p:pic>
            <p:nvPicPr>
              <p:cNvPr id="97" name="Input penna 96">
                <a:extLst>
                  <a:ext uri="{FF2B5EF4-FFF2-40B4-BE49-F238E27FC236}">
                    <a16:creationId xmlns:a16="http://schemas.microsoft.com/office/drawing/2014/main" id="{A05779A1-4600-4D72-B554-0B322281FE76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7654200" y="6106775"/>
                <a:ext cx="352800" cy="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1" name="Input penna 100">
                <a:extLst>
                  <a:ext uri="{FF2B5EF4-FFF2-40B4-BE49-F238E27FC236}">
                    <a16:creationId xmlns:a16="http://schemas.microsoft.com/office/drawing/2014/main" id="{5FDD1A4F-3BDC-4501-BE2D-F68B9E6DBB43}"/>
                  </a:ext>
                </a:extLst>
              </p14:cNvPr>
              <p14:cNvContentPartPr/>
              <p14:nvPr/>
            </p14:nvContentPartPr>
            <p14:xfrm>
              <a:off x="8463120" y="5368775"/>
              <a:ext cx="485280" cy="176400"/>
            </p14:xfrm>
          </p:contentPart>
        </mc:Choice>
        <mc:Fallback>
          <p:pic>
            <p:nvPicPr>
              <p:cNvPr id="101" name="Input penna 100">
                <a:extLst>
                  <a:ext uri="{FF2B5EF4-FFF2-40B4-BE49-F238E27FC236}">
                    <a16:creationId xmlns:a16="http://schemas.microsoft.com/office/drawing/2014/main" id="{5FDD1A4F-3BDC-4501-BE2D-F68B9E6DBB43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454480" y="5360135"/>
                <a:ext cx="50292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05" name="Input penna 104">
                <a:extLst>
                  <a:ext uri="{FF2B5EF4-FFF2-40B4-BE49-F238E27FC236}">
                    <a16:creationId xmlns:a16="http://schemas.microsoft.com/office/drawing/2014/main" id="{0D2209DD-5C5E-4E12-945C-606718EAF661}"/>
                  </a:ext>
                </a:extLst>
              </p14:cNvPr>
              <p14:cNvContentPartPr/>
              <p14:nvPr/>
            </p14:nvContentPartPr>
            <p14:xfrm>
              <a:off x="8425680" y="5752535"/>
              <a:ext cx="1447560" cy="772560"/>
            </p14:xfrm>
          </p:contentPart>
        </mc:Choice>
        <mc:Fallback>
          <p:pic>
            <p:nvPicPr>
              <p:cNvPr id="105" name="Input penna 104">
                <a:extLst>
                  <a:ext uri="{FF2B5EF4-FFF2-40B4-BE49-F238E27FC236}">
                    <a16:creationId xmlns:a16="http://schemas.microsoft.com/office/drawing/2014/main" id="{0D2209DD-5C5E-4E12-945C-606718EAF66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416680" y="5743895"/>
                <a:ext cx="146520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106" name="Input penna 105">
                <a:extLst>
                  <a:ext uri="{FF2B5EF4-FFF2-40B4-BE49-F238E27FC236}">
                    <a16:creationId xmlns:a16="http://schemas.microsoft.com/office/drawing/2014/main" id="{B1779DAA-6D9B-40F5-9937-8BBBA16E6C78}"/>
                  </a:ext>
                </a:extLst>
              </p14:cNvPr>
              <p14:cNvContentPartPr/>
              <p14:nvPr/>
            </p14:nvContentPartPr>
            <p14:xfrm>
              <a:off x="4657920" y="5568935"/>
              <a:ext cx="2251080" cy="977400"/>
            </p14:xfrm>
          </p:contentPart>
        </mc:Choice>
        <mc:Fallback>
          <p:pic>
            <p:nvPicPr>
              <p:cNvPr id="106" name="Input penna 105">
                <a:extLst>
                  <a:ext uri="{FF2B5EF4-FFF2-40B4-BE49-F238E27FC236}">
                    <a16:creationId xmlns:a16="http://schemas.microsoft.com/office/drawing/2014/main" id="{B1779DAA-6D9B-40F5-9937-8BBBA16E6C78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648921" y="5560295"/>
                <a:ext cx="2268717" cy="99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717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9" name="Input penna 18">
                <a:extLst>
                  <a:ext uri="{FF2B5EF4-FFF2-40B4-BE49-F238E27FC236}">
                    <a16:creationId xmlns:a16="http://schemas.microsoft.com/office/drawing/2014/main" id="{55E10520-E4AB-4082-A719-5FD23F77F964}"/>
                  </a:ext>
                </a:extLst>
              </p14:cNvPr>
              <p14:cNvContentPartPr/>
              <p14:nvPr/>
            </p14:nvContentPartPr>
            <p14:xfrm>
              <a:off x="6441720" y="1169735"/>
              <a:ext cx="1032840" cy="692280"/>
            </p14:xfrm>
          </p:contentPart>
        </mc:Choice>
        <mc:Fallback>
          <p:pic>
            <p:nvPicPr>
              <p:cNvPr id="19" name="Input penna 18">
                <a:extLst>
                  <a:ext uri="{FF2B5EF4-FFF2-40B4-BE49-F238E27FC236}">
                    <a16:creationId xmlns:a16="http://schemas.microsoft.com/office/drawing/2014/main" id="{55E10520-E4AB-4082-A719-5FD23F77F9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3080" y="1161095"/>
                <a:ext cx="1050480" cy="70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>
                <a:extLst>
                  <a:ext uri="{FF2B5EF4-FFF2-40B4-BE49-F238E27FC236}">
                    <a16:creationId xmlns:a16="http://schemas.microsoft.com/office/drawing/2014/main" id="{D5E0154C-FB1F-4B56-9F0A-9051C04F08D7}"/>
                  </a:ext>
                </a:extLst>
              </p14:cNvPr>
              <p14:cNvContentPartPr/>
              <p14:nvPr/>
            </p14:nvContentPartPr>
            <p14:xfrm>
              <a:off x="5092800" y="271535"/>
              <a:ext cx="2374200" cy="758160"/>
            </p14:xfrm>
          </p:contentPart>
        </mc:Choice>
        <mc:Fallback>
          <p:pic>
            <p:nvPicPr>
              <p:cNvPr id="20" name="Input penna 19">
                <a:extLst>
                  <a:ext uri="{FF2B5EF4-FFF2-40B4-BE49-F238E27FC236}">
                    <a16:creationId xmlns:a16="http://schemas.microsoft.com/office/drawing/2014/main" id="{D5E0154C-FB1F-4B56-9F0A-9051C04F08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83801" y="262531"/>
                <a:ext cx="2391837" cy="7758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D3A8A41A-2113-48FB-9337-18304945FB3F}"/>
                  </a:ext>
                </a:extLst>
              </p14:cNvPr>
              <p14:cNvContentPartPr/>
              <p14:nvPr/>
            </p14:nvContentPartPr>
            <p14:xfrm>
              <a:off x="3104880" y="119975"/>
              <a:ext cx="1317240" cy="1032480"/>
            </p14:xfrm>
          </p:contentPart>
        </mc:Choice>
        <mc:Fallback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D3A8A41A-2113-48FB-9337-18304945FB3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96240" y="110975"/>
                <a:ext cx="1334880" cy="10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put penna 21">
                <a:extLst>
                  <a:ext uri="{FF2B5EF4-FFF2-40B4-BE49-F238E27FC236}">
                    <a16:creationId xmlns:a16="http://schemas.microsoft.com/office/drawing/2014/main" id="{94D32A70-DD7E-46F6-9DBE-32018E6C5C23}"/>
                  </a:ext>
                </a:extLst>
              </p14:cNvPr>
              <p14:cNvContentPartPr/>
              <p14:nvPr/>
            </p14:nvContentPartPr>
            <p14:xfrm>
              <a:off x="8080800" y="1108535"/>
              <a:ext cx="272880" cy="26640"/>
            </p14:xfrm>
          </p:contentPart>
        </mc:Choice>
        <mc:Fallback>
          <p:pic>
            <p:nvPicPr>
              <p:cNvPr id="22" name="Input penna 21">
                <a:extLst>
                  <a:ext uri="{FF2B5EF4-FFF2-40B4-BE49-F238E27FC236}">
                    <a16:creationId xmlns:a16="http://schemas.microsoft.com/office/drawing/2014/main" id="{94D32A70-DD7E-46F6-9DBE-32018E6C5C2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071800" y="1099535"/>
                <a:ext cx="29052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>
                <a:extLst>
                  <a:ext uri="{FF2B5EF4-FFF2-40B4-BE49-F238E27FC236}">
                    <a16:creationId xmlns:a16="http://schemas.microsoft.com/office/drawing/2014/main" id="{B17C3E17-FBC5-44AA-9597-63D3005F58E0}"/>
                  </a:ext>
                </a:extLst>
              </p14:cNvPr>
              <p14:cNvContentPartPr/>
              <p14:nvPr/>
            </p14:nvContentPartPr>
            <p14:xfrm>
              <a:off x="8144160" y="895775"/>
              <a:ext cx="304200" cy="14400"/>
            </p14:xfrm>
          </p:contentPart>
        </mc:Choice>
        <mc:Fallback>
          <p:pic>
            <p:nvPicPr>
              <p:cNvPr id="23" name="Input penna 22">
                <a:extLst>
                  <a:ext uri="{FF2B5EF4-FFF2-40B4-BE49-F238E27FC236}">
                    <a16:creationId xmlns:a16="http://schemas.microsoft.com/office/drawing/2014/main" id="{B17C3E17-FBC5-44AA-9597-63D3005F58E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35520" y="886775"/>
                <a:ext cx="32184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1" name="Input penna 30">
                <a:extLst>
                  <a:ext uri="{FF2B5EF4-FFF2-40B4-BE49-F238E27FC236}">
                    <a16:creationId xmlns:a16="http://schemas.microsoft.com/office/drawing/2014/main" id="{1D8904D0-FAD6-4D3E-A02A-A53443DFE039}"/>
                  </a:ext>
                </a:extLst>
              </p14:cNvPr>
              <p14:cNvContentPartPr/>
              <p14:nvPr/>
            </p14:nvContentPartPr>
            <p14:xfrm>
              <a:off x="9474720" y="1342535"/>
              <a:ext cx="1092240" cy="528840"/>
            </p14:xfrm>
          </p:contentPart>
        </mc:Choice>
        <mc:Fallback>
          <p:pic>
            <p:nvPicPr>
              <p:cNvPr id="31" name="Input penna 30">
                <a:extLst>
                  <a:ext uri="{FF2B5EF4-FFF2-40B4-BE49-F238E27FC236}">
                    <a16:creationId xmlns:a16="http://schemas.microsoft.com/office/drawing/2014/main" id="{1D8904D0-FAD6-4D3E-A02A-A53443DFE03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466080" y="1333895"/>
                <a:ext cx="1109880" cy="54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2" name="Input penna 31">
                <a:extLst>
                  <a:ext uri="{FF2B5EF4-FFF2-40B4-BE49-F238E27FC236}">
                    <a16:creationId xmlns:a16="http://schemas.microsoft.com/office/drawing/2014/main" id="{128078BB-8D38-4072-B0FC-DE3A3682BC77}"/>
                  </a:ext>
                </a:extLst>
              </p14:cNvPr>
              <p14:cNvContentPartPr/>
              <p14:nvPr/>
            </p14:nvContentPartPr>
            <p14:xfrm>
              <a:off x="9073320" y="422015"/>
              <a:ext cx="1808280" cy="756000"/>
            </p14:xfrm>
          </p:contentPart>
        </mc:Choice>
        <mc:Fallback>
          <p:pic>
            <p:nvPicPr>
              <p:cNvPr id="32" name="Input penna 31">
                <a:extLst>
                  <a:ext uri="{FF2B5EF4-FFF2-40B4-BE49-F238E27FC236}">
                    <a16:creationId xmlns:a16="http://schemas.microsoft.com/office/drawing/2014/main" id="{128078BB-8D38-4072-B0FC-DE3A3682BC7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64680" y="413375"/>
                <a:ext cx="1825920" cy="77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9" name="Input penna 38">
                <a:extLst>
                  <a:ext uri="{FF2B5EF4-FFF2-40B4-BE49-F238E27FC236}">
                    <a16:creationId xmlns:a16="http://schemas.microsoft.com/office/drawing/2014/main" id="{0BF27226-C8DE-460E-A516-D3AC94F7AA3D}"/>
                  </a:ext>
                </a:extLst>
              </p14:cNvPr>
              <p14:cNvContentPartPr/>
              <p14:nvPr/>
            </p14:nvContentPartPr>
            <p14:xfrm>
              <a:off x="9949200" y="219695"/>
              <a:ext cx="1791000" cy="643680"/>
            </p14:xfrm>
          </p:contentPart>
        </mc:Choice>
        <mc:Fallback>
          <p:pic>
            <p:nvPicPr>
              <p:cNvPr id="39" name="Input penna 38">
                <a:extLst>
                  <a:ext uri="{FF2B5EF4-FFF2-40B4-BE49-F238E27FC236}">
                    <a16:creationId xmlns:a16="http://schemas.microsoft.com/office/drawing/2014/main" id="{0BF27226-C8DE-460E-A516-D3AC94F7AA3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940558" y="211055"/>
                <a:ext cx="1808644" cy="66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4" name="Input penna 43">
                <a:extLst>
                  <a:ext uri="{FF2B5EF4-FFF2-40B4-BE49-F238E27FC236}">
                    <a16:creationId xmlns:a16="http://schemas.microsoft.com/office/drawing/2014/main" id="{40BA0A92-112A-474B-8DFF-23629778AD98}"/>
                  </a:ext>
                </a:extLst>
              </p14:cNvPr>
              <p14:cNvContentPartPr/>
              <p14:nvPr/>
            </p14:nvContentPartPr>
            <p14:xfrm>
              <a:off x="2671800" y="2362775"/>
              <a:ext cx="664560" cy="227520"/>
            </p14:xfrm>
          </p:contentPart>
        </mc:Choice>
        <mc:Fallback>
          <p:pic>
            <p:nvPicPr>
              <p:cNvPr id="44" name="Input penna 43">
                <a:extLst>
                  <a:ext uri="{FF2B5EF4-FFF2-40B4-BE49-F238E27FC236}">
                    <a16:creationId xmlns:a16="http://schemas.microsoft.com/office/drawing/2014/main" id="{40BA0A92-112A-474B-8DFF-23629778AD9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62800" y="2354135"/>
                <a:ext cx="68220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5" name="Input penna 44">
                <a:extLst>
                  <a:ext uri="{FF2B5EF4-FFF2-40B4-BE49-F238E27FC236}">
                    <a16:creationId xmlns:a16="http://schemas.microsoft.com/office/drawing/2014/main" id="{C222EF95-F0E7-4446-A540-0FA5638AA7B6}"/>
                  </a:ext>
                </a:extLst>
              </p14:cNvPr>
              <p14:cNvContentPartPr/>
              <p14:nvPr/>
            </p14:nvContentPartPr>
            <p14:xfrm>
              <a:off x="1444560" y="2840855"/>
              <a:ext cx="1744560" cy="427320"/>
            </p14:xfrm>
          </p:contentPart>
        </mc:Choice>
        <mc:Fallback>
          <p:pic>
            <p:nvPicPr>
              <p:cNvPr id="45" name="Input penna 44">
                <a:extLst>
                  <a:ext uri="{FF2B5EF4-FFF2-40B4-BE49-F238E27FC236}">
                    <a16:creationId xmlns:a16="http://schemas.microsoft.com/office/drawing/2014/main" id="{C222EF95-F0E7-4446-A540-0FA5638AA7B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435920" y="2832215"/>
                <a:ext cx="176220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2" name="Input penna 51">
                <a:extLst>
                  <a:ext uri="{FF2B5EF4-FFF2-40B4-BE49-F238E27FC236}">
                    <a16:creationId xmlns:a16="http://schemas.microsoft.com/office/drawing/2014/main" id="{91DFB0B5-F6E1-4536-8F17-47F45D08E7C7}"/>
                  </a:ext>
                </a:extLst>
              </p14:cNvPr>
              <p14:cNvContentPartPr/>
              <p14:nvPr/>
            </p14:nvContentPartPr>
            <p14:xfrm>
              <a:off x="4383960" y="2351975"/>
              <a:ext cx="658800" cy="300600"/>
            </p14:xfrm>
          </p:contentPart>
        </mc:Choice>
        <mc:Fallback>
          <p:pic>
            <p:nvPicPr>
              <p:cNvPr id="52" name="Input penna 51">
                <a:extLst>
                  <a:ext uri="{FF2B5EF4-FFF2-40B4-BE49-F238E27FC236}">
                    <a16:creationId xmlns:a16="http://schemas.microsoft.com/office/drawing/2014/main" id="{91DFB0B5-F6E1-4536-8F17-47F45D08E7C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75320" y="2343335"/>
                <a:ext cx="676440" cy="31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7" name="Input penna 56">
                <a:extLst>
                  <a:ext uri="{FF2B5EF4-FFF2-40B4-BE49-F238E27FC236}">
                    <a16:creationId xmlns:a16="http://schemas.microsoft.com/office/drawing/2014/main" id="{979F1B25-F374-4939-B2E6-2F7DCF3B1EB7}"/>
                  </a:ext>
                </a:extLst>
              </p14:cNvPr>
              <p14:cNvContentPartPr/>
              <p14:nvPr/>
            </p14:nvContentPartPr>
            <p14:xfrm>
              <a:off x="3772680" y="4193375"/>
              <a:ext cx="388080" cy="423720"/>
            </p14:xfrm>
          </p:contentPart>
        </mc:Choice>
        <mc:Fallback>
          <p:pic>
            <p:nvPicPr>
              <p:cNvPr id="57" name="Input penna 56">
                <a:extLst>
                  <a:ext uri="{FF2B5EF4-FFF2-40B4-BE49-F238E27FC236}">
                    <a16:creationId xmlns:a16="http://schemas.microsoft.com/office/drawing/2014/main" id="{979F1B25-F374-4939-B2E6-2F7DCF3B1EB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764040" y="4184735"/>
                <a:ext cx="405720" cy="44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8" name="Input penna 57">
                <a:extLst>
                  <a:ext uri="{FF2B5EF4-FFF2-40B4-BE49-F238E27FC236}">
                    <a16:creationId xmlns:a16="http://schemas.microsoft.com/office/drawing/2014/main" id="{691C2A8C-628F-477F-B24C-70FBCB27528D}"/>
                  </a:ext>
                </a:extLst>
              </p14:cNvPr>
              <p14:cNvContentPartPr/>
              <p14:nvPr/>
            </p14:nvContentPartPr>
            <p14:xfrm>
              <a:off x="5911080" y="2790815"/>
              <a:ext cx="675360" cy="365040"/>
            </p14:xfrm>
          </p:contentPart>
        </mc:Choice>
        <mc:Fallback>
          <p:pic>
            <p:nvPicPr>
              <p:cNvPr id="58" name="Input penna 57">
                <a:extLst>
                  <a:ext uri="{FF2B5EF4-FFF2-40B4-BE49-F238E27FC236}">
                    <a16:creationId xmlns:a16="http://schemas.microsoft.com/office/drawing/2014/main" id="{691C2A8C-628F-477F-B24C-70FBCB27528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902080" y="2781815"/>
                <a:ext cx="693000" cy="38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9" name="Input penna 78">
                <a:extLst>
                  <a:ext uri="{FF2B5EF4-FFF2-40B4-BE49-F238E27FC236}">
                    <a16:creationId xmlns:a16="http://schemas.microsoft.com/office/drawing/2014/main" id="{A7253B83-261E-4FDF-824E-EFD1CC70E756}"/>
                  </a:ext>
                </a:extLst>
              </p14:cNvPr>
              <p14:cNvContentPartPr/>
              <p14:nvPr/>
            </p14:nvContentPartPr>
            <p14:xfrm>
              <a:off x="3933600" y="4828055"/>
              <a:ext cx="1274040" cy="800280"/>
            </p14:xfrm>
          </p:contentPart>
        </mc:Choice>
        <mc:Fallback>
          <p:pic>
            <p:nvPicPr>
              <p:cNvPr id="79" name="Input penna 78">
                <a:extLst>
                  <a:ext uri="{FF2B5EF4-FFF2-40B4-BE49-F238E27FC236}">
                    <a16:creationId xmlns:a16="http://schemas.microsoft.com/office/drawing/2014/main" id="{A7253B83-261E-4FDF-824E-EFD1CC70E75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924960" y="4819055"/>
                <a:ext cx="1291680" cy="81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0" name="Input penna 79">
                <a:extLst>
                  <a:ext uri="{FF2B5EF4-FFF2-40B4-BE49-F238E27FC236}">
                    <a16:creationId xmlns:a16="http://schemas.microsoft.com/office/drawing/2014/main" id="{EF9C9B02-27AB-4DB3-98B4-05BA86FFD0E7}"/>
                  </a:ext>
                </a:extLst>
              </p14:cNvPr>
              <p14:cNvContentPartPr/>
              <p14:nvPr/>
            </p14:nvContentPartPr>
            <p14:xfrm>
              <a:off x="2131800" y="2835455"/>
              <a:ext cx="3021120" cy="1761480"/>
            </p14:xfrm>
          </p:contentPart>
        </mc:Choice>
        <mc:Fallback>
          <p:pic>
            <p:nvPicPr>
              <p:cNvPr id="80" name="Input penna 79">
                <a:extLst>
                  <a:ext uri="{FF2B5EF4-FFF2-40B4-BE49-F238E27FC236}">
                    <a16:creationId xmlns:a16="http://schemas.microsoft.com/office/drawing/2014/main" id="{EF9C9B02-27AB-4DB3-98B4-05BA86FFD0E7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123159" y="2826815"/>
                <a:ext cx="3038762" cy="177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86" name="Input penna 85">
                <a:extLst>
                  <a:ext uri="{FF2B5EF4-FFF2-40B4-BE49-F238E27FC236}">
                    <a16:creationId xmlns:a16="http://schemas.microsoft.com/office/drawing/2014/main" id="{68B68123-C1BE-42A5-8598-B736A082500F}"/>
                  </a:ext>
                </a:extLst>
              </p14:cNvPr>
              <p14:cNvContentPartPr/>
              <p14:nvPr/>
            </p14:nvContentPartPr>
            <p14:xfrm>
              <a:off x="7398600" y="2751575"/>
              <a:ext cx="1974960" cy="759600"/>
            </p14:xfrm>
          </p:contentPart>
        </mc:Choice>
        <mc:Fallback>
          <p:pic>
            <p:nvPicPr>
              <p:cNvPr id="86" name="Input penna 85">
                <a:extLst>
                  <a:ext uri="{FF2B5EF4-FFF2-40B4-BE49-F238E27FC236}">
                    <a16:creationId xmlns:a16="http://schemas.microsoft.com/office/drawing/2014/main" id="{68B68123-C1BE-42A5-8598-B736A082500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389600" y="2742579"/>
                <a:ext cx="1992600" cy="7772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7" name="Input penna 96">
                <a:extLst>
                  <a:ext uri="{FF2B5EF4-FFF2-40B4-BE49-F238E27FC236}">
                    <a16:creationId xmlns:a16="http://schemas.microsoft.com/office/drawing/2014/main" id="{CF4CEDAD-33A2-4973-968D-45E2B34C3F20}"/>
                  </a:ext>
                </a:extLst>
              </p14:cNvPr>
              <p14:cNvContentPartPr/>
              <p14:nvPr/>
            </p14:nvContentPartPr>
            <p14:xfrm>
              <a:off x="9604320" y="2336135"/>
              <a:ext cx="2533680" cy="961560"/>
            </p14:xfrm>
          </p:contentPart>
        </mc:Choice>
        <mc:Fallback>
          <p:pic>
            <p:nvPicPr>
              <p:cNvPr id="97" name="Input penna 96">
                <a:extLst>
                  <a:ext uri="{FF2B5EF4-FFF2-40B4-BE49-F238E27FC236}">
                    <a16:creationId xmlns:a16="http://schemas.microsoft.com/office/drawing/2014/main" id="{CF4CEDAD-33A2-4973-968D-45E2B34C3F2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595320" y="2327495"/>
                <a:ext cx="2551320" cy="97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721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put penna 14">
                <a:extLst>
                  <a:ext uri="{FF2B5EF4-FFF2-40B4-BE49-F238E27FC236}">
                    <a16:creationId xmlns:a16="http://schemas.microsoft.com/office/drawing/2014/main" id="{C58D0B47-9A1F-4C24-B7F7-BF372A6EAD9B}"/>
                  </a:ext>
                </a:extLst>
              </p14:cNvPr>
              <p14:cNvContentPartPr/>
              <p14:nvPr/>
            </p14:nvContentPartPr>
            <p14:xfrm>
              <a:off x="5523720" y="1384295"/>
              <a:ext cx="1094760" cy="77400"/>
            </p14:xfrm>
          </p:contentPart>
        </mc:Choice>
        <mc:Fallback>
          <p:pic>
            <p:nvPicPr>
              <p:cNvPr id="15" name="Input penna 14">
                <a:extLst>
                  <a:ext uri="{FF2B5EF4-FFF2-40B4-BE49-F238E27FC236}">
                    <a16:creationId xmlns:a16="http://schemas.microsoft.com/office/drawing/2014/main" id="{C58D0B47-9A1F-4C24-B7F7-BF372A6EAD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14720" y="1375295"/>
                <a:ext cx="111240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>
                <a:extLst>
                  <a:ext uri="{FF2B5EF4-FFF2-40B4-BE49-F238E27FC236}">
                    <a16:creationId xmlns:a16="http://schemas.microsoft.com/office/drawing/2014/main" id="{6A0DB8BD-399A-4EAD-8CF9-30F9D571ADCF}"/>
                  </a:ext>
                </a:extLst>
              </p14:cNvPr>
              <p14:cNvContentPartPr/>
              <p14:nvPr/>
            </p14:nvContentPartPr>
            <p14:xfrm>
              <a:off x="5436600" y="1626215"/>
              <a:ext cx="973080" cy="609120"/>
            </p14:xfrm>
          </p:contentPart>
        </mc:Choice>
        <mc:Fallback>
          <p:pic>
            <p:nvPicPr>
              <p:cNvPr id="20" name="Input penna 19">
                <a:extLst>
                  <a:ext uri="{FF2B5EF4-FFF2-40B4-BE49-F238E27FC236}">
                    <a16:creationId xmlns:a16="http://schemas.microsoft.com/office/drawing/2014/main" id="{6A0DB8BD-399A-4EAD-8CF9-30F9D571ADC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27600" y="1617570"/>
                <a:ext cx="990720" cy="626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91DC7A32-490C-4198-A8F0-575D1114CF00}"/>
                  </a:ext>
                </a:extLst>
              </p14:cNvPr>
              <p14:cNvContentPartPr/>
              <p14:nvPr/>
            </p14:nvContentPartPr>
            <p14:xfrm>
              <a:off x="5380080" y="243095"/>
              <a:ext cx="1346760" cy="922680"/>
            </p14:xfrm>
          </p:contentPart>
        </mc:Choice>
        <mc:Fallback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91DC7A32-490C-4198-A8F0-575D1114CF0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71438" y="234091"/>
                <a:ext cx="1364405" cy="940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put penna 21">
                <a:extLst>
                  <a:ext uri="{FF2B5EF4-FFF2-40B4-BE49-F238E27FC236}">
                    <a16:creationId xmlns:a16="http://schemas.microsoft.com/office/drawing/2014/main" id="{B2B99D87-A9FA-495A-AA8D-E6945F401B91}"/>
                  </a:ext>
                </a:extLst>
              </p14:cNvPr>
              <p14:cNvContentPartPr/>
              <p14:nvPr/>
            </p14:nvContentPartPr>
            <p14:xfrm>
              <a:off x="3331680" y="222215"/>
              <a:ext cx="1297080" cy="1100160"/>
            </p14:xfrm>
          </p:contentPart>
        </mc:Choice>
        <mc:Fallback>
          <p:pic>
            <p:nvPicPr>
              <p:cNvPr id="22" name="Input penna 21">
                <a:extLst>
                  <a:ext uri="{FF2B5EF4-FFF2-40B4-BE49-F238E27FC236}">
                    <a16:creationId xmlns:a16="http://schemas.microsoft.com/office/drawing/2014/main" id="{B2B99D87-A9FA-495A-AA8D-E6945F401B9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22680" y="213215"/>
                <a:ext cx="1314720" cy="11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2" name="Input penna 31">
                <a:extLst>
                  <a:ext uri="{FF2B5EF4-FFF2-40B4-BE49-F238E27FC236}">
                    <a16:creationId xmlns:a16="http://schemas.microsoft.com/office/drawing/2014/main" id="{1A4A3841-97B9-4AC6-890E-D0B38F9BABD1}"/>
                  </a:ext>
                </a:extLst>
              </p14:cNvPr>
              <p14:cNvContentPartPr/>
              <p14:nvPr/>
            </p14:nvContentPartPr>
            <p14:xfrm>
              <a:off x="1817520" y="2384015"/>
              <a:ext cx="1892160" cy="1030320"/>
            </p14:xfrm>
          </p:contentPart>
        </mc:Choice>
        <mc:Fallback>
          <p:pic>
            <p:nvPicPr>
              <p:cNvPr id="32" name="Input penna 31">
                <a:extLst>
                  <a:ext uri="{FF2B5EF4-FFF2-40B4-BE49-F238E27FC236}">
                    <a16:creationId xmlns:a16="http://schemas.microsoft.com/office/drawing/2014/main" id="{1A4A3841-97B9-4AC6-890E-D0B38F9BABD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08878" y="2375372"/>
                <a:ext cx="1909803" cy="1047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1" name="Input penna 40">
                <a:extLst>
                  <a:ext uri="{FF2B5EF4-FFF2-40B4-BE49-F238E27FC236}">
                    <a16:creationId xmlns:a16="http://schemas.microsoft.com/office/drawing/2014/main" id="{7294F162-B479-409C-963A-948ABC94A071}"/>
                  </a:ext>
                </a:extLst>
              </p14:cNvPr>
              <p14:cNvContentPartPr/>
              <p14:nvPr/>
            </p14:nvContentPartPr>
            <p14:xfrm>
              <a:off x="5259480" y="2532695"/>
              <a:ext cx="1250280" cy="841320"/>
            </p14:xfrm>
          </p:contentPart>
        </mc:Choice>
        <mc:Fallback>
          <p:pic>
            <p:nvPicPr>
              <p:cNvPr id="41" name="Input penna 40">
                <a:extLst>
                  <a:ext uri="{FF2B5EF4-FFF2-40B4-BE49-F238E27FC236}">
                    <a16:creationId xmlns:a16="http://schemas.microsoft.com/office/drawing/2014/main" id="{7294F162-B479-409C-963A-948ABC94A07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50477" y="2524051"/>
                <a:ext cx="1267925" cy="8589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2" name="Input penna 41">
                <a:extLst>
                  <a:ext uri="{FF2B5EF4-FFF2-40B4-BE49-F238E27FC236}">
                    <a16:creationId xmlns:a16="http://schemas.microsoft.com/office/drawing/2014/main" id="{C7FDC6F4-B953-4D17-ACED-CFA1FBEFB559}"/>
                  </a:ext>
                </a:extLst>
              </p14:cNvPr>
              <p14:cNvContentPartPr/>
              <p14:nvPr/>
            </p14:nvContentPartPr>
            <p14:xfrm>
              <a:off x="4072560" y="3162695"/>
              <a:ext cx="481320" cy="225720"/>
            </p14:xfrm>
          </p:contentPart>
        </mc:Choice>
        <mc:Fallback>
          <p:pic>
            <p:nvPicPr>
              <p:cNvPr id="42" name="Input penna 41">
                <a:extLst>
                  <a:ext uri="{FF2B5EF4-FFF2-40B4-BE49-F238E27FC236}">
                    <a16:creationId xmlns:a16="http://schemas.microsoft.com/office/drawing/2014/main" id="{C7FDC6F4-B953-4D17-ACED-CFA1FBEFB5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63914" y="3153709"/>
                <a:ext cx="498973" cy="2433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5" name="Input penna 44">
                <a:extLst>
                  <a:ext uri="{FF2B5EF4-FFF2-40B4-BE49-F238E27FC236}">
                    <a16:creationId xmlns:a16="http://schemas.microsoft.com/office/drawing/2014/main" id="{655164CC-0AB9-44E9-A987-E2548BD3A802}"/>
                  </a:ext>
                </a:extLst>
              </p14:cNvPr>
              <p14:cNvContentPartPr/>
              <p14:nvPr/>
            </p14:nvContentPartPr>
            <p14:xfrm>
              <a:off x="1351320" y="4178255"/>
              <a:ext cx="558000" cy="935640"/>
            </p14:xfrm>
          </p:contentPart>
        </mc:Choice>
        <mc:Fallback>
          <p:pic>
            <p:nvPicPr>
              <p:cNvPr id="45" name="Input penna 44">
                <a:extLst>
                  <a:ext uri="{FF2B5EF4-FFF2-40B4-BE49-F238E27FC236}">
                    <a16:creationId xmlns:a16="http://schemas.microsoft.com/office/drawing/2014/main" id="{655164CC-0AB9-44E9-A987-E2548BD3A80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42326" y="4169615"/>
                <a:ext cx="575629" cy="9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8" name="Input penna 47">
                <a:extLst>
                  <a:ext uri="{FF2B5EF4-FFF2-40B4-BE49-F238E27FC236}">
                    <a16:creationId xmlns:a16="http://schemas.microsoft.com/office/drawing/2014/main" id="{B42C2385-6EAE-4980-8FE5-5E9CFCE7CC0A}"/>
                  </a:ext>
                </a:extLst>
              </p14:cNvPr>
              <p14:cNvContentPartPr/>
              <p14:nvPr/>
            </p14:nvContentPartPr>
            <p14:xfrm>
              <a:off x="1165920" y="3723935"/>
              <a:ext cx="642240" cy="195840"/>
            </p14:xfrm>
          </p:contentPart>
        </mc:Choice>
        <mc:Fallback>
          <p:pic>
            <p:nvPicPr>
              <p:cNvPr id="48" name="Input penna 47">
                <a:extLst>
                  <a:ext uri="{FF2B5EF4-FFF2-40B4-BE49-F238E27FC236}">
                    <a16:creationId xmlns:a16="http://schemas.microsoft.com/office/drawing/2014/main" id="{B42C2385-6EAE-4980-8FE5-5E9CFCE7CC0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56920" y="3715295"/>
                <a:ext cx="65988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" name="Input penna 48">
                <a:extLst>
                  <a:ext uri="{FF2B5EF4-FFF2-40B4-BE49-F238E27FC236}">
                    <a16:creationId xmlns:a16="http://schemas.microsoft.com/office/drawing/2014/main" id="{07AAF934-998B-4ADC-9F04-605B99572D69}"/>
                  </a:ext>
                </a:extLst>
              </p14:cNvPr>
              <p14:cNvContentPartPr/>
              <p14:nvPr/>
            </p14:nvContentPartPr>
            <p14:xfrm>
              <a:off x="2286960" y="4940375"/>
              <a:ext cx="339480" cy="49320"/>
            </p14:xfrm>
          </p:contentPart>
        </mc:Choice>
        <mc:Fallback>
          <p:pic>
            <p:nvPicPr>
              <p:cNvPr id="49" name="Input penna 48">
                <a:extLst>
                  <a:ext uri="{FF2B5EF4-FFF2-40B4-BE49-F238E27FC236}">
                    <a16:creationId xmlns:a16="http://schemas.microsoft.com/office/drawing/2014/main" id="{07AAF934-998B-4ADC-9F04-605B99572D6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278320" y="4931735"/>
                <a:ext cx="357120" cy="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0" name="Input penna 49">
                <a:extLst>
                  <a:ext uri="{FF2B5EF4-FFF2-40B4-BE49-F238E27FC236}">
                    <a16:creationId xmlns:a16="http://schemas.microsoft.com/office/drawing/2014/main" id="{4D7DC283-194E-44E6-A72E-FD43F8317625}"/>
                  </a:ext>
                </a:extLst>
              </p14:cNvPr>
              <p14:cNvContentPartPr/>
              <p14:nvPr/>
            </p14:nvContentPartPr>
            <p14:xfrm>
              <a:off x="2416920" y="4678295"/>
              <a:ext cx="225720" cy="44640"/>
            </p14:xfrm>
          </p:contentPart>
        </mc:Choice>
        <mc:Fallback>
          <p:pic>
            <p:nvPicPr>
              <p:cNvPr id="50" name="Input penna 49">
                <a:extLst>
                  <a:ext uri="{FF2B5EF4-FFF2-40B4-BE49-F238E27FC236}">
                    <a16:creationId xmlns:a16="http://schemas.microsoft.com/office/drawing/2014/main" id="{4D7DC283-194E-44E6-A72E-FD43F831762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408280" y="4669295"/>
                <a:ext cx="243360" cy="6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1" name="Input penna 50">
                <a:extLst>
                  <a:ext uri="{FF2B5EF4-FFF2-40B4-BE49-F238E27FC236}">
                    <a16:creationId xmlns:a16="http://schemas.microsoft.com/office/drawing/2014/main" id="{C6923D67-2B8D-4661-9E2E-3575C72D0DB5}"/>
                  </a:ext>
                </a:extLst>
              </p14:cNvPr>
              <p14:cNvContentPartPr/>
              <p14:nvPr/>
            </p14:nvContentPartPr>
            <p14:xfrm>
              <a:off x="3295680" y="3817895"/>
              <a:ext cx="507240" cy="1652760"/>
            </p14:xfrm>
          </p:contentPart>
        </mc:Choice>
        <mc:Fallback>
          <p:pic>
            <p:nvPicPr>
              <p:cNvPr id="51" name="Input penna 50">
                <a:extLst>
                  <a:ext uri="{FF2B5EF4-FFF2-40B4-BE49-F238E27FC236}">
                    <a16:creationId xmlns:a16="http://schemas.microsoft.com/office/drawing/2014/main" id="{C6923D67-2B8D-4661-9E2E-3575C72D0DB5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287040" y="3808895"/>
                <a:ext cx="524880" cy="167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2" name="Input penna 51">
                <a:extLst>
                  <a:ext uri="{FF2B5EF4-FFF2-40B4-BE49-F238E27FC236}">
                    <a16:creationId xmlns:a16="http://schemas.microsoft.com/office/drawing/2014/main" id="{36421534-A056-4D81-8CE6-6CA2C8EC15A4}"/>
                  </a:ext>
                </a:extLst>
              </p14:cNvPr>
              <p14:cNvContentPartPr/>
              <p14:nvPr/>
            </p14:nvContentPartPr>
            <p14:xfrm>
              <a:off x="3605280" y="5505215"/>
              <a:ext cx="219240" cy="290520"/>
            </p14:xfrm>
          </p:contentPart>
        </mc:Choice>
        <mc:Fallback>
          <p:pic>
            <p:nvPicPr>
              <p:cNvPr id="52" name="Input penna 51">
                <a:extLst>
                  <a:ext uri="{FF2B5EF4-FFF2-40B4-BE49-F238E27FC236}">
                    <a16:creationId xmlns:a16="http://schemas.microsoft.com/office/drawing/2014/main" id="{36421534-A056-4D81-8CE6-6CA2C8EC15A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596280" y="5496575"/>
                <a:ext cx="23688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6" name="Input penna 55">
                <a:extLst>
                  <a:ext uri="{FF2B5EF4-FFF2-40B4-BE49-F238E27FC236}">
                    <a16:creationId xmlns:a16="http://schemas.microsoft.com/office/drawing/2014/main" id="{54562BAE-1EE6-41B3-BFB2-F96B199E4EFF}"/>
                  </a:ext>
                </a:extLst>
              </p14:cNvPr>
              <p14:cNvContentPartPr/>
              <p14:nvPr/>
            </p14:nvContentPartPr>
            <p14:xfrm>
              <a:off x="3909840" y="3630695"/>
              <a:ext cx="321480" cy="397440"/>
            </p14:xfrm>
          </p:contentPart>
        </mc:Choice>
        <mc:Fallback>
          <p:pic>
            <p:nvPicPr>
              <p:cNvPr id="56" name="Input penna 55">
                <a:extLst>
                  <a:ext uri="{FF2B5EF4-FFF2-40B4-BE49-F238E27FC236}">
                    <a16:creationId xmlns:a16="http://schemas.microsoft.com/office/drawing/2014/main" id="{54562BAE-1EE6-41B3-BFB2-F96B199E4EF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901200" y="3621703"/>
                <a:ext cx="339120" cy="4150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7" name="Input penna 66">
                <a:extLst>
                  <a:ext uri="{FF2B5EF4-FFF2-40B4-BE49-F238E27FC236}">
                    <a16:creationId xmlns:a16="http://schemas.microsoft.com/office/drawing/2014/main" id="{E47E1D9A-5979-4F4E-A3F6-D478BF356326}"/>
                  </a:ext>
                </a:extLst>
              </p14:cNvPr>
              <p14:cNvContentPartPr/>
              <p14:nvPr/>
            </p14:nvContentPartPr>
            <p14:xfrm>
              <a:off x="5245800" y="4188335"/>
              <a:ext cx="1118520" cy="663120"/>
            </p14:xfrm>
          </p:contentPart>
        </mc:Choice>
        <mc:Fallback>
          <p:pic>
            <p:nvPicPr>
              <p:cNvPr id="67" name="Input penna 66">
                <a:extLst>
                  <a:ext uri="{FF2B5EF4-FFF2-40B4-BE49-F238E27FC236}">
                    <a16:creationId xmlns:a16="http://schemas.microsoft.com/office/drawing/2014/main" id="{E47E1D9A-5979-4F4E-A3F6-D478BF356326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36803" y="4179335"/>
                <a:ext cx="1136154" cy="68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8" name="Input penna 67">
                <a:extLst>
                  <a:ext uri="{FF2B5EF4-FFF2-40B4-BE49-F238E27FC236}">
                    <a16:creationId xmlns:a16="http://schemas.microsoft.com/office/drawing/2014/main" id="{D6827969-9426-443B-82FB-9F07BBE7D102}"/>
                  </a:ext>
                </a:extLst>
              </p14:cNvPr>
              <p14:cNvContentPartPr/>
              <p14:nvPr/>
            </p14:nvContentPartPr>
            <p14:xfrm>
              <a:off x="4431120" y="4068815"/>
              <a:ext cx="510840" cy="835560"/>
            </p14:xfrm>
          </p:contentPart>
        </mc:Choice>
        <mc:Fallback>
          <p:pic>
            <p:nvPicPr>
              <p:cNvPr id="68" name="Input penna 67">
                <a:extLst>
                  <a:ext uri="{FF2B5EF4-FFF2-40B4-BE49-F238E27FC236}">
                    <a16:creationId xmlns:a16="http://schemas.microsoft.com/office/drawing/2014/main" id="{D6827969-9426-443B-82FB-9F07BBE7D102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22474" y="4059815"/>
                <a:ext cx="528492" cy="85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9" name="Input penna 68">
                <a:extLst>
                  <a:ext uri="{FF2B5EF4-FFF2-40B4-BE49-F238E27FC236}">
                    <a16:creationId xmlns:a16="http://schemas.microsoft.com/office/drawing/2014/main" id="{A979F788-41DA-43BC-8CCF-7E32DFE6D25B}"/>
                  </a:ext>
                </a:extLst>
              </p14:cNvPr>
              <p14:cNvContentPartPr/>
              <p14:nvPr/>
            </p14:nvContentPartPr>
            <p14:xfrm>
              <a:off x="6763920" y="4809695"/>
              <a:ext cx="232200" cy="60840"/>
            </p14:xfrm>
          </p:contentPart>
        </mc:Choice>
        <mc:Fallback>
          <p:pic>
            <p:nvPicPr>
              <p:cNvPr id="69" name="Input penna 68">
                <a:extLst>
                  <a:ext uri="{FF2B5EF4-FFF2-40B4-BE49-F238E27FC236}">
                    <a16:creationId xmlns:a16="http://schemas.microsoft.com/office/drawing/2014/main" id="{A979F788-41DA-43BC-8CCF-7E32DFE6D25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755280" y="4801055"/>
                <a:ext cx="24984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0" name="Input penna 69">
                <a:extLst>
                  <a:ext uri="{FF2B5EF4-FFF2-40B4-BE49-F238E27FC236}">
                    <a16:creationId xmlns:a16="http://schemas.microsoft.com/office/drawing/2014/main" id="{D416556E-1AEA-4B64-A6A3-63D1206C7760}"/>
                  </a:ext>
                </a:extLst>
              </p14:cNvPr>
              <p14:cNvContentPartPr/>
              <p14:nvPr/>
            </p14:nvContentPartPr>
            <p14:xfrm>
              <a:off x="6857520" y="4514135"/>
              <a:ext cx="360720" cy="128520"/>
            </p14:xfrm>
          </p:contentPart>
        </mc:Choice>
        <mc:Fallback>
          <p:pic>
            <p:nvPicPr>
              <p:cNvPr id="70" name="Input penna 69">
                <a:extLst>
                  <a:ext uri="{FF2B5EF4-FFF2-40B4-BE49-F238E27FC236}">
                    <a16:creationId xmlns:a16="http://schemas.microsoft.com/office/drawing/2014/main" id="{D416556E-1AEA-4B64-A6A3-63D1206C7760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848880" y="4505495"/>
                <a:ext cx="37836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3" name="Input penna 82">
                <a:extLst>
                  <a:ext uri="{FF2B5EF4-FFF2-40B4-BE49-F238E27FC236}">
                    <a16:creationId xmlns:a16="http://schemas.microsoft.com/office/drawing/2014/main" id="{44ABE93D-28E3-459D-BEC5-736738F1E89B}"/>
                  </a:ext>
                </a:extLst>
              </p14:cNvPr>
              <p14:cNvContentPartPr/>
              <p14:nvPr/>
            </p14:nvContentPartPr>
            <p14:xfrm>
              <a:off x="7888200" y="3375095"/>
              <a:ext cx="2077920" cy="2512800"/>
            </p14:xfrm>
          </p:contentPart>
        </mc:Choice>
        <mc:Fallback>
          <p:pic>
            <p:nvPicPr>
              <p:cNvPr id="83" name="Input penna 82">
                <a:extLst>
                  <a:ext uri="{FF2B5EF4-FFF2-40B4-BE49-F238E27FC236}">
                    <a16:creationId xmlns:a16="http://schemas.microsoft.com/office/drawing/2014/main" id="{44ABE93D-28E3-459D-BEC5-736738F1E89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879560" y="3366455"/>
                <a:ext cx="2095560" cy="25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88" name="Input penna 87">
                <a:extLst>
                  <a:ext uri="{FF2B5EF4-FFF2-40B4-BE49-F238E27FC236}">
                    <a16:creationId xmlns:a16="http://schemas.microsoft.com/office/drawing/2014/main" id="{34850722-D4D1-4DB3-AB16-CD24117A97D8}"/>
                  </a:ext>
                </a:extLst>
              </p14:cNvPr>
              <p14:cNvContentPartPr/>
              <p14:nvPr/>
            </p14:nvContentPartPr>
            <p14:xfrm>
              <a:off x="8142360" y="3077375"/>
              <a:ext cx="2198520" cy="2300040"/>
            </p14:xfrm>
          </p:contentPart>
        </mc:Choice>
        <mc:Fallback>
          <p:pic>
            <p:nvPicPr>
              <p:cNvPr id="88" name="Input penna 87">
                <a:extLst>
                  <a:ext uri="{FF2B5EF4-FFF2-40B4-BE49-F238E27FC236}">
                    <a16:creationId xmlns:a16="http://schemas.microsoft.com/office/drawing/2014/main" id="{34850722-D4D1-4DB3-AB16-CD24117A97D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133361" y="3068735"/>
                <a:ext cx="2216157" cy="23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5" name="Input penna 104">
                <a:extLst>
                  <a:ext uri="{FF2B5EF4-FFF2-40B4-BE49-F238E27FC236}">
                    <a16:creationId xmlns:a16="http://schemas.microsoft.com/office/drawing/2014/main" id="{3097590D-1616-4095-92E4-99C941607A5A}"/>
                  </a:ext>
                </a:extLst>
              </p14:cNvPr>
              <p14:cNvContentPartPr/>
              <p14:nvPr/>
            </p14:nvContentPartPr>
            <p14:xfrm>
              <a:off x="10807080" y="5291015"/>
              <a:ext cx="673200" cy="207720"/>
            </p14:xfrm>
          </p:contentPart>
        </mc:Choice>
        <mc:Fallback>
          <p:pic>
            <p:nvPicPr>
              <p:cNvPr id="105" name="Input penna 104">
                <a:extLst>
                  <a:ext uri="{FF2B5EF4-FFF2-40B4-BE49-F238E27FC236}">
                    <a16:creationId xmlns:a16="http://schemas.microsoft.com/office/drawing/2014/main" id="{3097590D-1616-4095-92E4-99C941607A5A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798080" y="5282375"/>
                <a:ext cx="69084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06" name="Input penna 105">
                <a:extLst>
                  <a:ext uri="{FF2B5EF4-FFF2-40B4-BE49-F238E27FC236}">
                    <a16:creationId xmlns:a16="http://schemas.microsoft.com/office/drawing/2014/main" id="{2ED52760-80FE-4279-AC96-3B11A15A2F59}"/>
                  </a:ext>
                </a:extLst>
              </p14:cNvPr>
              <p14:cNvContentPartPr/>
              <p14:nvPr/>
            </p14:nvContentPartPr>
            <p14:xfrm>
              <a:off x="10102920" y="5684495"/>
              <a:ext cx="1272960" cy="634680"/>
            </p14:xfrm>
          </p:contentPart>
        </mc:Choice>
        <mc:Fallback>
          <p:pic>
            <p:nvPicPr>
              <p:cNvPr id="106" name="Input penna 105">
                <a:extLst>
                  <a:ext uri="{FF2B5EF4-FFF2-40B4-BE49-F238E27FC236}">
                    <a16:creationId xmlns:a16="http://schemas.microsoft.com/office/drawing/2014/main" id="{2ED52760-80FE-4279-AC96-3B11A15A2F5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093920" y="5675850"/>
                <a:ext cx="1290600" cy="6523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7" name="Input penna 106">
                <a:extLst>
                  <a:ext uri="{FF2B5EF4-FFF2-40B4-BE49-F238E27FC236}">
                    <a16:creationId xmlns:a16="http://schemas.microsoft.com/office/drawing/2014/main" id="{CD10EB43-F157-463E-9662-8592566EC0CD}"/>
                  </a:ext>
                </a:extLst>
              </p14:cNvPr>
              <p14:cNvContentPartPr/>
              <p14:nvPr/>
            </p14:nvContentPartPr>
            <p14:xfrm>
              <a:off x="9403080" y="6033695"/>
              <a:ext cx="399600" cy="302400"/>
            </p14:xfrm>
          </p:contentPart>
        </mc:Choice>
        <mc:Fallback>
          <p:pic>
            <p:nvPicPr>
              <p:cNvPr id="107" name="Input penna 106">
                <a:extLst>
                  <a:ext uri="{FF2B5EF4-FFF2-40B4-BE49-F238E27FC236}">
                    <a16:creationId xmlns:a16="http://schemas.microsoft.com/office/drawing/2014/main" id="{CD10EB43-F157-463E-9662-8592566EC0C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394440" y="6024706"/>
                <a:ext cx="417240" cy="3200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08" name="Input penna 107">
                <a:extLst>
                  <a:ext uri="{FF2B5EF4-FFF2-40B4-BE49-F238E27FC236}">
                    <a16:creationId xmlns:a16="http://schemas.microsoft.com/office/drawing/2014/main" id="{ABC38D23-7D01-48EC-B534-F8DD8E3CAAB3}"/>
                  </a:ext>
                </a:extLst>
              </p14:cNvPr>
              <p14:cNvContentPartPr/>
              <p14:nvPr/>
            </p14:nvContentPartPr>
            <p14:xfrm>
              <a:off x="10731120" y="4096175"/>
              <a:ext cx="1300320" cy="783360"/>
            </p14:xfrm>
          </p:contentPart>
        </mc:Choice>
        <mc:Fallback>
          <p:pic>
            <p:nvPicPr>
              <p:cNvPr id="108" name="Input penna 107">
                <a:extLst>
                  <a:ext uri="{FF2B5EF4-FFF2-40B4-BE49-F238E27FC236}">
                    <a16:creationId xmlns:a16="http://schemas.microsoft.com/office/drawing/2014/main" id="{ABC38D23-7D01-48EC-B534-F8DD8E3CAAB3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0722122" y="4087175"/>
                <a:ext cx="1317955" cy="80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09" name="Input penna 108">
                <a:extLst>
                  <a:ext uri="{FF2B5EF4-FFF2-40B4-BE49-F238E27FC236}">
                    <a16:creationId xmlns:a16="http://schemas.microsoft.com/office/drawing/2014/main" id="{0BBC5A00-E5EB-4F10-B39C-E0E5DA9294BF}"/>
                  </a:ext>
                </a:extLst>
              </p14:cNvPr>
              <p14:cNvContentPartPr/>
              <p14:nvPr/>
            </p14:nvContentPartPr>
            <p14:xfrm>
              <a:off x="11432400" y="3781895"/>
              <a:ext cx="248400" cy="107640"/>
            </p14:xfrm>
          </p:contentPart>
        </mc:Choice>
        <mc:Fallback>
          <p:pic>
            <p:nvPicPr>
              <p:cNvPr id="109" name="Input penna 108">
                <a:extLst>
                  <a:ext uri="{FF2B5EF4-FFF2-40B4-BE49-F238E27FC236}">
                    <a16:creationId xmlns:a16="http://schemas.microsoft.com/office/drawing/2014/main" id="{0BBC5A00-E5EB-4F10-B39C-E0E5DA9294B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1423760" y="3772865"/>
                <a:ext cx="266040" cy="1253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10" name="Input penna 109">
                <a:extLst>
                  <a:ext uri="{FF2B5EF4-FFF2-40B4-BE49-F238E27FC236}">
                    <a16:creationId xmlns:a16="http://schemas.microsoft.com/office/drawing/2014/main" id="{7FCF5B0B-8B7B-461E-B3AC-25BF1B91F08D}"/>
                  </a:ext>
                </a:extLst>
              </p14:cNvPr>
              <p14:cNvContentPartPr/>
              <p14:nvPr/>
            </p14:nvContentPartPr>
            <p14:xfrm>
              <a:off x="10651560" y="3740855"/>
              <a:ext cx="293040" cy="162000"/>
            </p14:xfrm>
          </p:contentPart>
        </mc:Choice>
        <mc:Fallback>
          <p:pic>
            <p:nvPicPr>
              <p:cNvPr id="110" name="Input penna 109">
                <a:extLst>
                  <a:ext uri="{FF2B5EF4-FFF2-40B4-BE49-F238E27FC236}">
                    <a16:creationId xmlns:a16="http://schemas.microsoft.com/office/drawing/2014/main" id="{7FCF5B0B-8B7B-461E-B3AC-25BF1B91F08D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0642560" y="3731855"/>
                <a:ext cx="310680" cy="17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387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put penna 12">
                <a:extLst>
                  <a:ext uri="{FF2B5EF4-FFF2-40B4-BE49-F238E27FC236}">
                    <a16:creationId xmlns:a16="http://schemas.microsoft.com/office/drawing/2014/main" id="{41D97C1B-E805-4610-BCB6-FBEEBEF806E6}"/>
                  </a:ext>
                </a:extLst>
              </p14:cNvPr>
              <p14:cNvContentPartPr/>
              <p14:nvPr/>
            </p14:nvContentPartPr>
            <p14:xfrm>
              <a:off x="1516920" y="168215"/>
              <a:ext cx="2287440" cy="1041480"/>
            </p14:xfrm>
          </p:contentPart>
        </mc:Choice>
        <mc:Fallback>
          <p:pic>
            <p:nvPicPr>
              <p:cNvPr id="13" name="Input penna 12">
                <a:extLst>
                  <a:ext uri="{FF2B5EF4-FFF2-40B4-BE49-F238E27FC236}">
                    <a16:creationId xmlns:a16="http://schemas.microsoft.com/office/drawing/2014/main" id="{41D97C1B-E805-4610-BCB6-FBEEBEF806E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7920" y="159575"/>
                <a:ext cx="2305080" cy="10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D4F19F35-DB8F-434A-B361-D9DD22B5ED85}"/>
                  </a:ext>
                </a:extLst>
              </p14:cNvPr>
              <p14:cNvContentPartPr/>
              <p14:nvPr/>
            </p14:nvContentPartPr>
            <p14:xfrm>
              <a:off x="4282800" y="79655"/>
              <a:ext cx="855360" cy="1061640"/>
            </p14:xfrm>
          </p:contentPart>
        </mc:Choice>
        <mc:Fallback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id="{D4F19F35-DB8F-434A-B361-D9DD22B5ED8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73800" y="70655"/>
                <a:ext cx="873000" cy="10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2" name="Input penna 21">
                <a:extLst>
                  <a:ext uri="{FF2B5EF4-FFF2-40B4-BE49-F238E27FC236}">
                    <a16:creationId xmlns:a16="http://schemas.microsoft.com/office/drawing/2014/main" id="{3D0E7FC4-3949-4435-82C5-587B691B72C2}"/>
                  </a:ext>
                </a:extLst>
              </p14:cNvPr>
              <p14:cNvContentPartPr/>
              <p14:nvPr/>
            </p14:nvContentPartPr>
            <p14:xfrm>
              <a:off x="8025360" y="533255"/>
              <a:ext cx="632160" cy="401040"/>
            </p14:xfrm>
          </p:contentPart>
        </mc:Choice>
        <mc:Fallback>
          <p:pic>
            <p:nvPicPr>
              <p:cNvPr id="22" name="Input penna 21">
                <a:extLst>
                  <a:ext uri="{FF2B5EF4-FFF2-40B4-BE49-F238E27FC236}">
                    <a16:creationId xmlns:a16="http://schemas.microsoft.com/office/drawing/2014/main" id="{3D0E7FC4-3949-4435-82C5-587B691B72C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16720" y="524615"/>
                <a:ext cx="649800" cy="4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>
                <a:extLst>
                  <a:ext uri="{FF2B5EF4-FFF2-40B4-BE49-F238E27FC236}">
                    <a16:creationId xmlns:a16="http://schemas.microsoft.com/office/drawing/2014/main" id="{2B74B411-67C0-4E10-B5B5-B8AB10D2BE0E}"/>
                  </a:ext>
                </a:extLst>
              </p14:cNvPr>
              <p14:cNvContentPartPr/>
              <p14:nvPr/>
            </p14:nvContentPartPr>
            <p14:xfrm>
              <a:off x="7925280" y="143015"/>
              <a:ext cx="724320" cy="227520"/>
            </p14:xfrm>
          </p:contentPart>
        </mc:Choice>
        <mc:Fallback>
          <p:pic>
            <p:nvPicPr>
              <p:cNvPr id="25" name="Input penna 24">
                <a:extLst>
                  <a:ext uri="{FF2B5EF4-FFF2-40B4-BE49-F238E27FC236}">
                    <a16:creationId xmlns:a16="http://schemas.microsoft.com/office/drawing/2014/main" id="{2B74B411-67C0-4E10-B5B5-B8AB10D2BE0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16640" y="134015"/>
                <a:ext cx="7419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7" name="Input penna 66">
                <a:extLst>
                  <a:ext uri="{FF2B5EF4-FFF2-40B4-BE49-F238E27FC236}">
                    <a16:creationId xmlns:a16="http://schemas.microsoft.com/office/drawing/2014/main" id="{50B91D0A-29BA-4448-92ED-ED130D784262}"/>
                  </a:ext>
                </a:extLst>
              </p14:cNvPr>
              <p14:cNvContentPartPr/>
              <p14:nvPr/>
            </p14:nvContentPartPr>
            <p14:xfrm>
              <a:off x="346920" y="2665895"/>
              <a:ext cx="829440" cy="463320"/>
            </p14:xfrm>
          </p:contentPart>
        </mc:Choice>
        <mc:Fallback>
          <p:pic>
            <p:nvPicPr>
              <p:cNvPr id="67" name="Input penna 66">
                <a:extLst>
                  <a:ext uri="{FF2B5EF4-FFF2-40B4-BE49-F238E27FC236}">
                    <a16:creationId xmlns:a16="http://schemas.microsoft.com/office/drawing/2014/main" id="{50B91D0A-29BA-4448-92ED-ED130D78426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8280" y="2657255"/>
                <a:ext cx="847080" cy="4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1" name="Input penna 70">
                <a:extLst>
                  <a:ext uri="{FF2B5EF4-FFF2-40B4-BE49-F238E27FC236}">
                    <a16:creationId xmlns:a16="http://schemas.microsoft.com/office/drawing/2014/main" id="{35C02B78-04CB-4D29-B2E6-85303108FF7C}"/>
                  </a:ext>
                </a:extLst>
              </p14:cNvPr>
              <p14:cNvContentPartPr/>
              <p14:nvPr/>
            </p14:nvContentPartPr>
            <p14:xfrm>
              <a:off x="2231520" y="2686415"/>
              <a:ext cx="734040" cy="830160"/>
            </p14:xfrm>
          </p:contentPart>
        </mc:Choice>
        <mc:Fallback>
          <p:pic>
            <p:nvPicPr>
              <p:cNvPr id="71" name="Input penna 70">
                <a:extLst>
                  <a:ext uri="{FF2B5EF4-FFF2-40B4-BE49-F238E27FC236}">
                    <a16:creationId xmlns:a16="http://schemas.microsoft.com/office/drawing/2014/main" id="{35C02B78-04CB-4D29-B2E6-85303108FF7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22524" y="2677775"/>
                <a:ext cx="751671" cy="84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5" name="Input penna 74">
                <a:extLst>
                  <a:ext uri="{FF2B5EF4-FFF2-40B4-BE49-F238E27FC236}">
                    <a16:creationId xmlns:a16="http://schemas.microsoft.com/office/drawing/2014/main" id="{15476862-9086-4643-8847-01B02EE68CA6}"/>
                  </a:ext>
                </a:extLst>
              </p14:cNvPr>
              <p14:cNvContentPartPr/>
              <p14:nvPr/>
            </p14:nvContentPartPr>
            <p14:xfrm>
              <a:off x="3200640" y="2872175"/>
              <a:ext cx="823680" cy="405000"/>
            </p14:xfrm>
          </p:contentPart>
        </mc:Choice>
        <mc:Fallback>
          <p:pic>
            <p:nvPicPr>
              <p:cNvPr id="75" name="Input penna 74">
                <a:extLst>
                  <a:ext uri="{FF2B5EF4-FFF2-40B4-BE49-F238E27FC236}">
                    <a16:creationId xmlns:a16="http://schemas.microsoft.com/office/drawing/2014/main" id="{15476862-9086-4643-8847-01B02EE68CA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91640" y="2863175"/>
                <a:ext cx="841320" cy="42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0" name="Input penna 89">
                <a:extLst>
                  <a:ext uri="{FF2B5EF4-FFF2-40B4-BE49-F238E27FC236}">
                    <a16:creationId xmlns:a16="http://schemas.microsoft.com/office/drawing/2014/main" id="{8527C115-7F94-459D-9913-E712B773DF9B}"/>
                  </a:ext>
                </a:extLst>
              </p14:cNvPr>
              <p14:cNvContentPartPr/>
              <p14:nvPr/>
            </p14:nvContentPartPr>
            <p14:xfrm>
              <a:off x="2100120" y="2689295"/>
              <a:ext cx="1950480" cy="691200"/>
            </p14:xfrm>
          </p:contentPart>
        </mc:Choice>
        <mc:Fallback>
          <p:pic>
            <p:nvPicPr>
              <p:cNvPr id="90" name="Input penna 89">
                <a:extLst>
                  <a:ext uri="{FF2B5EF4-FFF2-40B4-BE49-F238E27FC236}">
                    <a16:creationId xmlns:a16="http://schemas.microsoft.com/office/drawing/2014/main" id="{8527C115-7F94-459D-9913-E712B773DF9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091480" y="2680295"/>
                <a:ext cx="1968120" cy="70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4" name="Input penna 103">
                <a:extLst>
                  <a:ext uri="{FF2B5EF4-FFF2-40B4-BE49-F238E27FC236}">
                    <a16:creationId xmlns:a16="http://schemas.microsoft.com/office/drawing/2014/main" id="{B542D23C-C6C0-4F56-942B-185311644810}"/>
                  </a:ext>
                </a:extLst>
              </p14:cNvPr>
              <p14:cNvContentPartPr/>
              <p14:nvPr/>
            </p14:nvContentPartPr>
            <p14:xfrm>
              <a:off x="1847760" y="3608375"/>
              <a:ext cx="1389960" cy="734400"/>
            </p14:xfrm>
          </p:contentPart>
        </mc:Choice>
        <mc:Fallback>
          <p:pic>
            <p:nvPicPr>
              <p:cNvPr id="104" name="Input penna 103">
                <a:extLst>
                  <a:ext uri="{FF2B5EF4-FFF2-40B4-BE49-F238E27FC236}">
                    <a16:creationId xmlns:a16="http://schemas.microsoft.com/office/drawing/2014/main" id="{B542D23C-C6C0-4F56-942B-18531164481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38760" y="3599735"/>
                <a:ext cx="1407600" cy="75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6" name="Input penna 105">
                <a:extLst>
                  <a:ext uri="{FF2B5EF4-FFF2-40B4-BE49-F238E27FC236}">
                    <a16:creationId xmlns:a16="http://schemas.microsoft.com/office/drawing/2014/main" id="{DB13584F-0289-4C76-819F-ADEB2B5ED991}"/>
                  </a:ext>
                </a:extLst>
              </p14:cNvPr>
              <p14:cNvContentPartPr/>
              <p14:nvPr/>
            </p14:nvContentPartPr>
            <p14:xfrm>
              <a:off x="3597000" y="3691895"/>
              <a:ext cx="604800" cy="696960"/>
            </p14:xfrm>
          </p:contentPart>
        </mc:Choice>
        <mc:Fallback>
          <p:pic>
            <p:nvPicPr>
              <p:cNvPr id="106" name="Input penna 105">
                <a:extLst>
                  <a:ext uri="{FF2B5EF4-FFF2-40B4-BE49-F238E27FC236}">
                    <a16:creationId xmlns:a16="http://schemas.microsoft.com/office/drawing/2014/main" id="{DB13584F-0289-4C76-819F-ADEB2B5ED99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88000" y="3682895"/>
                <a:ext cx="622440" cy="71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29" name="Input penna 128">
                <a:extLst>
                  <a:ext uri="{FF2B5EF4-FFF2-40B4-BE49-F238E27FC236}">
                    <a16:creationId xmlns:a16="http://schemas.microsoft.com/office/drawing/2014/main" id="{530F57B1-7C95-436F-8BD4-1AA003E0691B}"/>
                  </a:ext>
                </a:extLst>
              </p14:cNvPr>
              <p14:cNvContentPartPr/>
              <p14:nvPr/>
            </p14:nvContentPartPr>
            <p14:xfrm>
              <a:off x="247560" y="672575"/>
              <a:ext cx="11046600" cy="5311800"/>
            </p14:xfrm>
          </p:contentPart>
        </mc:Choice>
        <mc:Fallback>
          <p:pic>
            <p:nvPicPr>
              <p:cNvPr id="129" name="Input penna 128">
                <a:extLst>
                  <a:ext uri="{FF2B5EF4-FFF2-40B4-BE49-F238E27FC236}">
                    <a16:creationId xmlns:a16="http://schemas.microsoft.com/office/drawing/2014/main" id="{530F57B1-7C95-436F-8BD4-1AA003E0691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38920" y="663575"/>
                <a:ext cx="11064241" cy="532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30" name="Input penna 129">
                <a:extLst>
                  <a:ext uri="{FF2B5EF4-FFF2-40B4-BE49-F238E27FC236}">
                    <a16:creationId xmlns:a16="http://schemas.microsoft.com/office/drawing/2014/main" id="{36929295-EA23-442D-8992-825AEA37647F}"/>
                  </a:ext>
                </a:extLst>
              </p14:cNvPr>
              <p14:cNvContentPartPr/>
              <p14:nvPr/>
            </p14:nvContentPartPr>
            <p14:xfrm>
              <a:off x="384360" y="5257175"/>
              <a:ext cx="512280" cy="816840"/>
            </p14:xfrm>
          </p:contentPart>
        </mc:Choice>
        <mc:Fallback>
          <p:pic>
            <p:nvPicPr>
              <p:cNvPr id="130" name="Input penna 129">
                <a:extLst>
                  <a:ext uri="{FF2B5EF4-FFF2-40B4-BE49-F238E27FC236}">
                    <a16:creationId xmlns:a16="http://schemas.microsoft.com/office/drawing/2014/main" id="{36929295-EA23-442D-8992-825AEA37647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75360" y="5248535"/>
                <a:ext cx="529920" cy="83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2" name="Input penna 151">
                <a:extLst>
                  <a:ext uri="{FF2B5EF4-FFF2-40B4-BE49-F238E27FC236}">
                    <a16:creationId xmlns:a16="http://schemas.microsoft.com/office/drawing/2014/main" id="{34437768-0615-4855-AFFE-E1A24AFF1E7B}"/>
                  </a:ext>
                </a:extLst>
              </p14:cNvPr>
              <p14:cNvContentPartPr/>
              <p14:nvPr/>
            </p14:nvContentPartPr>
            <p14:xfrm>
              <a:off x="1059360" y="5457695"/>
              <a:ext cx="6150240" cy="1136880"/>
            </p14:xfrm>
          </p:contentPart>
        </mc:Choice>
        <mc:Fallback>
          <p:pic>
            <p:nvPicPr>
              <p:cNvPr id="152" name="Input penna 151">
                <a:extLst>
                  <a:ext uri="{FF2B5EF4-FFF2-40B4-BE49-F238E27FC236}">
                    <a16:creationId xmlns:a16="http://schemas.microsoft.com/office/drawing/2014/main" id="{34437768-0615-4855-AFFE-E1A24AFF1E7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50360" y="5448695"/>
                <a:ext cx="6167880" cy="11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64" name="Input penna 163">
                <a:extLst>
                  <a:ext uri="{FF2B5EF4-FFF2-40B4-BE49-F238E27FC236}">
                    <a16:creationId xmlns:a16="http://schemas.microsoft.com/office/drawing/2014/main" id="{17FEE203-5DB3-4BC1-8BA2-8E0F922F2445}"/>
                  </a:ext>
                </a:extLst>
              </p14:cNvPr>
              <p14:cNvContentPartPr/>
              <p14:nvPr/>
            </p14:nvContentPartPr>
            <p14:xfrm>
              <a:off x="11741640" y="6163295"/>
              <a:ext cx="194760" cy="286920"/>
            </p14:xfrm>
          </p:contentPart>
        </mc:Choice>
        <mc:Fallback>
          <p:pic>
            <p:nvPicPr>
              <p:cNvPr id="164" name="Input penna 163">
                <a:extLst>
                  <a:ext uri="{FF2B5EF4-FFF2-40B4-BE49-F238E27FC236}">
                    <a16:creationId xmlns:a16="http://schemas.microsoft.com/office/drawing/2014/main" id="{17FEE203-5DB3-4BC1-8BA2-8E0F922F244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732640" y="6154655"/>
                <a:ext cx="21240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65" name="Input penna 164">
                <a:extLst>
                  <a:ext uri="{FF2B5EF4-FFF2-40B4-BE49-F238E27FC236}">
                    <a16:creationId xmlns:a16="http://schemas.microsoft.com/office/drawing/2014/main" id="{4277FC7C-A2B4-4FB3-84FC-1E0960ABF228}"/>
                  </a:ext>
                </a:extLst>
              </p14:cNvPr>
              <p14:cNvContentPartPr/>
              <p14:nvPr/>
            </p14:nvContentPartPr>
            <p14:xfrm>
              <a:off x="9795480" y="4772255"/>
              <a:ext cx="2113920" cy="1153800"/>
            </p14:xfrm>
          </p:contentPart>
        </mc:Choice>
        <mc:Fallback>
          <p:pic>
            <p:nvPicPr>
              <p:cNvPr id="165" name="Input penna 164">
                <a:extLst>
                  <a:ext uri="{FF2B5EF4-FFF2-40B4-BE49-F238E27FC236}">
                    <a16:creationId xmlns:a16="http://schemas.microsoft.com/office/drawing/2014/main" id="{4277FC7C-A2B4-4FB3-84FC-1E0960ABF22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786840" y="4763255"/>
                <a:ext cx="2131560" cy="117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742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Input penna 15">
                <a:extLst>
                  <a:ext uri="{FF2B5EF4-FFF2-40B4-BE49-F238E27FC236}">
                    <a16:creationId xmlns:a16="http://schemas.microsoft.com/office/drawing/2014/main" id="{D62003B1-BD85-469A-BD34-D5166C5D493C}"/>
                  </a:ext>
                </a:extLst>
              </p14:cNvPr>
              <p14:cNvContentPartPr/>
              <p14:nvPr/>
            </p14:nvContentPartPr>
            <p14:xfrm>
              <a:off x="1233960" y="293855"/>
              <a:ext cx="1004760" cy="1047960"/>
            </p14:xfrm>
          </p:contentPart>
        </mc:Choice>
        <mc:Fallback>
          <p:pic>
            <p:nvPicPr>
              <p:cNvPr id="16" name="Input penna 15">
                <a:extLst>
                  <a:ext uri="{FF2B5EF4-FFF2-40B4-BE49-F238E27FC236}">
                    <a16:creationId xmlns:a16="http://schemas.microsoft.com/office/drawing/2014/main" id="{D62003B1-BD85-469A-BD34-D5166C5D49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5320" y="285212"/>
                <a:ext cx="1022400" cy="10656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" name="Input penna 26">
                <a:extLst>
                  <a:ext uri="{FF2B5EF4-FFF2-40B4-BE49-F238E27FC236}">
                    <a16:creationId xmlns:a16="http://schemas.microsoft.com/office/drawing/2014/main" id="{D9B517AA-1B97-4217-B178-1EB91F735FAF}"/>
                  </a:ext>
                </a:extLst>
              </p14:cNvPr>
              <p14:cNvContentPartPr/>
              <p14:nvPr/>
            </p14:nvContentPartPr>
            <p14:xfrm>
              <a:off x="8694960" y="605975"/>
              <a:ext cx="591840" cy="1003320"/>
            </p14:xfrm>
          </p:contentPart>
        </mc:Choice>
        <mc:Fallback>
          <p:pic>
            <p:nvPicPr>
              <p:cNvPr id="27" name="Input penna 26">
                <a:extLst>
                  <a:ext uri="{FF2B5EF4-FFF2-40B4-BE49-F238E27FC236}">
                    <a16:creationId xmlns:a16="http://schemas.microsoft.com/office/drawing/2014/main" id="{D9B517AA-1B97-4217-B178-1EB91F735F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85960" y="597332"/>
                <a:ext cx="609480" cy="1020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8" name="Input penna 27">
                <a:extLst>
                  <a:ext uri="{FF2B5EF4-FFF2-40B4-BE49-F238E27FC236}">
                    <a16:creationId xmlns:a16="http://schemas.microsoft.com/office/drawing/2014/main" id="{02D4D4B2-29FD-4A6A-B24A-72D89D105BAE}"/>
                  </a:ext>
                </a:extLst>
              </p14:cNvPr>
              <p14:cNvContentPartPr/>
              <p14:nvPr/>
            </p14:nvContentPartPr>
            <p14:xfrm>
              <a:off x="6169560" y="593015"/>
              <a:ext cx="660600" cy="792000"/>
            </p14:xfrm>
          </p:contentPart>
        </mc:Choice>
        <mc:Fallback>
          <p:pic>
            <p:nvPicPr>
              <p:cNvPr id="28" name="Input penna 27">
                <a:extLst>
                  <a:ext uri="{FF2B5EF4-FFF2-40B4-BE49-F238E27FC236}">
                    <a16:creationId xmlns:a16="http://schemas.microsoft.com/office/drawing/2014/main" id="{02D4D4B2-29FD-4A6A-B24A-72D89D105BA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60555" y="584019"/>
                <a:ext cx="678250" cy="809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2" name="Input penna 31">
                <a:extLst>
                  <a:ext uri="{FF2B5EF4-FFF2-40B4-BE49-F238E27FC236}">
                    <a16:creationId xmlns:a16="http://schemas.microsoft.com/office/drawing/2014/main" id="{C0C971AA-E26E-4417-8B86-7F3E4BEBA7C4}"/>
                  </a:ext>
                </a:extLst>
              </p14:cNvPr>
              <p14:cNvContentPartPr/>
              <p14:nvPr/>
            </p14:nvContentPartPr>
            <p14:xfrm>
              <a:off x="2593320" y="216815"/>
              <a:ext cx="1792080" cy="1440000"/>
            </p14:xfrm>
          </p:contentPart>
        </mc:Choice>
        <mc:Fallback>
          <p:pic>
            <p:nvPicPr>
              <p:cNvPr id="32" name="Input penna 31">
                <a:extLst>
                  <a:ext uri="{FF2B5EF4-FFF2-40B4-BE49-F238E27FC236}">
                    <a16:creationId xmlns:a16="http://schemas.microsoft.com/office/drawing/2014/main" id="{C0C971AA-E26E-4417-8B86-7F3E4BEBA7C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84320" y="208175"/>
                <a:ext cx="1809720" cy="145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5" name="Input penna 34">
                <a:extLst>
                  <a:ext uri="{FF2B5EF4-FFF2-40B4-BE49-F238E27FC236}">
                    <a16:creationId xmlns:a16="http://schemas.microsoft.com/office/drawing/2014/main" id="{75A9E136-BF99-4A98-9BF3-DD62F1F6052A}"/>
                  </a:ext>
                </a:extLst>
              </p14:cNvPr>
              <p14:cNvContentPartPr/>
              <p14:nvPr/>
            </p14:nvContentPartPr>
            <p14:xfrm>
              <a:off x="10276080" y="711815"/>
              <a:ext cx="1606320" cy="1439280"/>
            </p14:xfrm>
          </p:contentPart>
        </mc:Choice>
        <mc:Fallback>
          <p:pic>
            <p:nvPicPr>
              <p:cNvPr id="35" name="Input penna 34">
                <a:extLst>
                  <a:ext uri="{FF2B5EF4-FFF2-40B4-BE49-F238E27FC236}">
                    <a16:creationId xmlns:a16="http://schemas.microsoft.com/office/drawing/2014/main" id="{75A9E136-BF99-4A98-9BF3-DD62F1F6052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267438" y="703175"/>
                <a:ext cx="1623964" cy="145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6" name="Input penna 35">
                <a:extLst>
                  <a:ext uri="{FF2B5EF4-FFF2-40B4-BE49-F238E27FC236}">
                    <a16:creationId xmlns:a16="http://schemas.microsoft.com/office/drawing/2014/main" id="{74BD2583-DDDD-4F0A-A688-38C7329A59CF}"/>
                  </a:ext>
                </a:extLst>
              </p14:cNvPr>
              <p14:cNvContentPartPr/>
              <p14:nvPr/>
            </p14:nvContentPartPr>
            <p14:xfrm>
              <a:off x="11659920" y="2416055"/>
              <a:ext cx="159840" cy="173160"/>
            </p14:xfrm>
          </p:contentPart>
        </mc:Choice>
        <mc:Fallback>
          <p:pic>
            <p:nvPicPr>
              <p:cNvPr id="36" name="Input penna 35">
                <a:extLst>
                  <a:ext uri="{FF2B5EF4-FFF2-40B4-BE49-F238E27FC236}">
                    <a16:creationId xmlns:a16="http://schemas.microsoft.com/office/drawing/2014/main" id="{74BD2583-DDDD-4F0A-A688-38C7329A59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650920" y="2407415"/>
                <a:ext cx="17748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7" name="Input penna 36">
                <a:extLst>
                  <a:ext uri="{FF2B5EF4-FFF2-40B4-BE49-F238E27FC236}">
                    <a16:creationId xmlns:a16="http://schemas.microsoft.com/office/drawing/2014/main" id="{D79E3AAA-1B30-4870-8A39-3BD621A32126}"/>
                  </a:ext>
                </a:extLst>
              </p14:cNvPr>
              <p14:cNvContentPartPr/>
              <p14:nvPr/>
            </p14:nvContentPartPr>
            <p14:xfrm>
              <a:off x="11622120" y="2397695"/>
              <a:ext cx="171000" cy="176400"/>
            </p14:xfrm>
          </p:contentPart>
        </mc:Choice>
        <mc:Fallback>
          <p:pic>
            <p:nvPicPr>
              <p:cNvPr id="37" name="Input penna 36">
                <a:extLst>
                  <a:ext uri="{FF2B5EF4-FFF2-40B4-BE49-F238E27FC236}">
                    <a16:creationId xmlns:a16="http://schemas.microsoft.com/office/drawing/2014/main" id="{D79E3AAA-1B30-4870-8A39-3BD621A3212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613120" y="2388695"/>
                <a:ext cx="18864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1" name="Input penna 40">
                <a:extLst>
                  <a:ext uri="{FF2B5EF4-FFF2-40B4-BE49-F238E27FC236}">
                    <a16:creationId xmlns:a16="http://schemas.microsoft.com/office/drawing/2014/main" id="{1F675D6D-E6D5-4275-8DBB-45997203AE66}"/>
                  </a:ext>
                </a:extLst>
              </p14:cNvPr>
              <p14:cNvContentPartPr/>
              <p14:nvPr/>
            </p14:nvContentPartPr>
            <p14:xfrm>
              <a:off x="10411440" y="386015"/>
              <a:ext cx="381600" cy="1766520"/>
            </p14:xfrm>
          </p:contentPart>
        </mc:Choice>
        <mc:Fallback>
          <p:pic>
            <p:nvPicPr>
              <p:cNvPr id="41" name="Input penna 40">
                <a:extLst>
                  <a:ext uri="{FF2B5EF4-FFF2-40B4-BE49-F238E27FC236}">
                    <a16:creationId xmlns:a16="http://schemas.microsoft.com/office/drawing/2014/main" id="{1F675D6D-E6D5-4275-8DBB-45997203AE6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402440" y="377375"/>
                <a:ext cx="399240" cy="178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Input penna 46">
                <a:extLst>
                  <a:ext uri="{FF2B5EF4-FFF2-40B4-BE49-F238E27FC236}">
                    <a16:creationId xmlns:a16="http://schemas.microsoft.com/office/drawing/2014/main" id="{B1D436EC-7927-458E-9F04-C8FCA9259D23}"/>
                  </a:ext>
                </a:extLst>
              </p14:cNvPr>
              <p14:cNvContentPartPr/>
              <p14:nvPr/>
            </p14:nvContentPartPr>
            <p14:xfrm>
              <a:off x="11202360" y="622895"/>
              <a:ext cx="531000" cy="1009080"/>
            </p14:xfrm>
          </p:contentPart>
        </mc:Choice>
        <mc:Fallback>
          <p:pic>
            <p:nvPicPr>
              <p:cNvPr id="47" name="Input penna 46">
                <a:extLst>
                  <a:ext uri="{FF2B5EF4-FFF2-40B4-BE49-F238E27FC236}">
                    <a16:creationId xmlns:a16="http://schemas.microsoft.com/office/drawing/2014/main" id="{B1D436EC-7927-458E-9F04-C8FCA9259D2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193360" y="613892"/>
                <a:ext cx="548640" cy="1026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5" name="Input penna 74">
                <a:extLst>
                  <a:ext uri="{FF2B5EF4-FFF2-40B4-BE49-F238E27FC236}">
                    <a16:creationId xmlns:a16="http://schemas.microsoft.com/office/drawing/2014/main" id="{05A97F7C-7DC6-4D26-B435-D47146EBE83B}"/>
                  </a:ext>
                </a:extLst>
              </p14:cNvPr>
              <p14:cNvContentPartPr/>
              <p14:nvPr/>
            </p14:nvContentPartPr>
            <p14:xfrm>
              <a:off x="3174000" y="2945255"/>
              <a:ext cx="2091240" cy="1452240"/>
            </p14:xfrm>
          </p:contentPart>
        </mc:Choice>
        <mc:Fallback>
          <p:pic>
            <p:nvPicPr>
              <p:cNvPr id="75" name="Input penna 74">
                <a:extLst>
                  <a:ext uri="{FF2B5EF4-FFF2-40B4-BE49-F238E27FC236}">
                    <a16:creationId xmlns:a16="http://schemas.microsoft.com/office/drawing/2014/main" id="{05A97F7C-7DC6-4D26-B435-D47146EBE83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165002" y="2936257"/>
                <a:ext cx="2108877" cy="14698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2" name="Input penna 81">
                <a:extLst>
                  <a:ext uri="{FF2B5EF4-FFF2-40B4-BE49-F238E27FC236}">
                    <a16:creationId xmlns:a16="http://schemas.microsoft.com/office/drawing/2014/main" id="{55F58F41-FB2D-4DEE-B2FA-E96C7CCDF56D}"/>
                  </a:ext>
                </a:extLst>
              </p14:cNvPr>
              <p14:cNvContentPartPr/>
              <p14:nvPr/>
            </p14:nvContentPartPr>
            <p14:xfrm>
              <a:off x="6737640" y="2771375"/>
              <a:ext cx="682920" cy="534960"/>
            </p14:xfrm>
          </p:contentPart>
        </mc:Choice>
        <mc:Fallback>
          <p:pic>
            <p:nvPicPr>
              <p:cNvPr id="82" name="Input penna 81">
                <a:extLst>
                  <a:ext uri="{FF2B5EF4-FFF2-40B4-BE49-F238E27FC236}">
                    <a16:creationId xmlns:a16="http://schemas.microsoft.com/office/drawing/2014/main" id="{55F58F41-FB2D-4DEE-B2FA-E96C7CCDF56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729000" y="2762375"/>
                <a:ext cx="700560" cy="55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7" name="Input penna 86">
                <a:extLst>
                  <a:ext uri="{FF2B5EF4-FFF2-40B4-BE49-F238E27FC236}">
                    <a16:creationId xmlns:a16="http://schemas.microsoft.com/office/drawing/2014/main" id="{9A46BD7E-D2E9-4F40-AA93-FE6C203897A3}"/>
                  </a:ext>
                </a:extLst>
              </p14:cNvPr>
              <p14:cNvContentPartPr/>
              <p14:nvPr/>
            </p14:nvContentPartPr>
            <p14:xfrm>
              <a:off x="7816560" y="2898095"/>
              <a:ext cx="1470960" cy="497160"/>
            </p14:xfrm>
          </p:contentPart>
        </mc:Choice>
        <mc:Fallback>
          <p:pic>
            <p:nvPicPr>
              <p:cNvPr id="87" name="Input penna 86">
                <a:extLst>
                  <a:ext uri="{FF2B5EF4-FFF2-40B4-BE49-F238E27FC236}">
                    <a16:creationId xmlns:a16="http://schemas.microsoft.com/office/drawing/2014/main" id="{9A46BD7E-D2E9-4F40-AA93-FE6C203897A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807560" y="2889449"/>
                <a:ext cx="1488600" cy="5148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8" name="Input penna 87">
                <a:extLst>
                  <a:ext uri="{FF2B5EF4-FFF2-40B4-BE49-F238E27FC236}">
                    <a16:creationId xmlns:a16="http://schemas.microsoft.com/office/drawing/2014/main" id="{D7ED85D5-2E15-4127-921C-02C57A140406}"/>
                  </a:ext>
                </a:extLst>
              </p14:cNvPr>
              <p14:cNvContentPartPr/>
              <p14:nvPr/>
            </p14:nvContentPartPr>
            <p14:xfrm>
              <a:off x="6746640" y="3818975"/>
              <a:ext cx="438120" cy="424080"/>
            </p14:xfrm>
          </p:contentPart>
        </mc:Choice>
        <mc:Fallback>
          <p:pic>
            <p:nvPicPr>
              <p:cNvPr id="88" name="Input penna 87">
                <a:extLst>
                  <a:ext uri="{FF2B5EF4-FFF2-40B4-BE49-F238E27FC236}">
                    <a16:creationId xmlns:a16="http://schemas.microsoft.com/office/drawing/2014/main" id="{D7ED85D5-2E15-4127-921C-02C57A14040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737640" y="3809975"/>
                <a:ext cx="455760" cy="4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1" name="Input penna 90">
                <a:extLst>
                  <a:ext uri="{FF2B5EF4-FFF2-40B4-BE49-F238E27FC236}">
                    <a16:creationId xmlns:a16="http://schemas.microsoft.com/office/drawing/2014/main" id="{90842570-867C-4AF1-AD0C-8170BD0C945C}"/>
                  </a:ext>
                </a:extLst>
              </p14:cNvPr>
              <p14:cNvContentPartPr/>
              <p14:nvPr/>
            </p14:nvContentPartPr>
            <p14:xfrm>
              <a:off x="7543680" y="4033895"/>
              <a:ext cx="244440" cy="285480"/>
            </p14:xfrm>
          </p:contentPart>
        </mc:Choice>
        <mc:Fallback>
          <p:pic>
            <p:nvPicPr>
              <p:cNvPr id="91" name="Input penna 90">
                <a:extLst>
                  <a:ext uri="{FF2B5EF4-FFF2-40B4-BE49-F238E27FC236}">
                    <a16:creationId xmlns:a16="http://schemas.microsoft.com/office/drawing/2014/main" id="{90842570-867C-4AF1-AD0C-8170BD0C945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534680" y="4025255"/>
                <a:ext cx="26208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5" name="Input penna 94">
                <a:extLst>
                  <a:ext uri="{FF2B5EF4-FFF2-40B4-BE49-F238E27FC236}">
                    <a16:creationId xmlns:a16="http://schemas.microsoft.com/office/drawing/2014/main" id="{567D1603-7FCD-492A-A201-CBD6201FFA6C}"/>
                  </a:ext>
                </a:extLst>
              </p14:cNvPr>
              <p14:cNvContentPartPr/>
              <p14:nvPr/>
            </p14:nvContentPartPr>
            <p14:xfrm>
              <a:off x="8099880" y="3736895"/>
              <a:ext cx="1465560" cy="748800"/>
            </p14:xfrm>
          </p:contentPart>
        </mc:Choice>
        <mc:Fallback>
          <p:pic>
            <p:nvPicPr>
              <p:cNvPr id="95" name="Input penna 94">
                <a:extLst>
                  <a:ext uri="{FF2B5EF4-FFF2-40B4-BE49-F238E27FC236}">
                    <a16:creationId xmlns:a16="http://schemas.microsoft.com/office/drawing/2014/main" id="{567D1603-7FCD-492A-A201-CBD6201FFA6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090880" y="3728251"/>
                <a:ext cx="1483200" cy="7664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0" name="Input penna 99">
                <a:extLst>
                  <a:ext uri="{FF2B5EF4-FFF2-40B4-BE49-F238E27FC236}">
                    <a16:creationId xmlns:a16="http://schemas.microsoft.com/office/drawing/2014/main" id="{275534AD-CB59-4FC3-BFC6-691DF8864D3A}"/>
                  </a:ext>
                </a:extLst>
              </p14:cNvPr>
              <p14:cNvContentPartPr/>
              <p14:nvPr/>
            </p14:nvContentPartPr>
            <p14:xfrm>
              <a:off x="1823640" y="4852895"/>
              <a:ext cx="1276920" cy="453600"/>
            </p14:xfrm>
          </p:contentPart>
        </mc:Choice>
        <mc:Fallback>
          <p:pic>
            <p:nvPicPr>
              <p:cNvPr id="100" name="Input penna 99">
                <a:extLst>
                  <a:ext uri="{FF2B5EF4-FFF2-40B4-BE49-F238E27FC236}">
                    <a16:creationId xmlns:a16="http://schemas.microsoft.com/office/drawing/2014/main" id="{275534AD-CB59-4FC3-BFC6-691DF8864D3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814998" y="4844248"/>
                <a:ext cx="1294565" cy="4712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15" name="Input penna 114">
                <a:extLst>
                  <a:ext uri="{FF2B5EF4-FFF2-40B4-BE49-F238E27FC236}">
                    <a16:creationId xmlns:a16="http://schemas.microsoft.com/office/drawing/2014/main" id="{EB64CD97-F44F-4592-8871-9D121F2AC812}"/>
                  </a:ext>
                </a:extLst>
              </p14:cNvPr>
              <p14:cNvContentPartPr/>
              <p14:nvPr/>
            </p14:nvContentPartPr>
            <p14:xfrm>
              <a:off x="1306680" y="4592615"/>
              <a:ext cx="2871360" cy="2225520"/>
            </p14:xfrm>
          </p:contentPart>
        </mc:Choice>
        <mc:Fallback>
          <p:pic>
            <p:nvPicPr>
              <p:cNvPr id="115" name="Input penna 114">
                <a:extLst>
                  <a:ext uri="{FF2B5EF4-FFF2-40B4-BE49-F238E27FC236}">
                    <a16:creationId xmlns:a16="http://schemas.microsoft.com/office/drawing/2014/main" id="{EB64CD97-F44F-4592-8871-9D121F2AC81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298041" y="4583615"/>
                <a:ext cx="2888998" cy="224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18" name="Input penna 117">
                <a:extLst>
                  <a:ext uri="{FF2B5EF4-FFF2-40B4-BE49-F238E27FC236}">
                    <a16:creationId xmlns:a16="http://schemas.microsoft.com/office/drawing/2014/main" id="{FEF353D6-0E0D-434C-B226-3DCC13432159}"/>
                  </a:ext>
                </a:extLst>
              </p14:cNvPr>
              <p14:cNvContentPartPr/>
              <p14:nvPr/>
            </p14:nvContentPartPr>
            <p14:xfrm>
              <a:off x="4969320" y="4872695"/>
              <a:ext cx="633960" cy="369000"/>
            </p14:xfrm>
          </p:contentPart>
        </mc:Choice>
        <mc:Fallback>
          <p:pic>
            <p:nvPicPr>
              <p:cNvPr id="118" name="Input penna 117">
                <a:extLst>
                  <a:ext uri="{FF2B5EF4-FFF2-40B4-BE49-F238E27FC236}">
                    <a16:creationId xmlns:a16="http://schemas.microsoft.com/office/drawing/2014/main" id="{FEF353D6-0E0D-434C-B226-3DCC13432159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960325" y="4863695"/>
                <a:ext cx="65159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30" name="Input penna 129">
                <a:extLst>
                  <a:ext uri="{FF2B5EF4-FFF2-40B4-BE49-F238E27FC236}">
                    <a16:creationId xmlns:a16="http://schemas.microsoft.com/office/drawing/2014/main" id="{8B701DBF-2492-4E81-B13D-AB654AE1266E}"/>
                  </a:ext>
                </a:extLst>
              </p14:cNvPr>
              <p14:cNvContentPartPr/>
              <p14:nvPr/>
            </p14:nvContentPartPr>
            <p14:xfrm>
              <a:off x="6135000" y="4603415"/>
              <a:ext cx="1294200" cy="1015920"/>
            </p14:xfrm>
          </p:contentPart>
        </mc:Choice>
        <mc:Fallback>
          <p:pic>
            <p:nvPicPr>
              <p:cNvPr id="130" name="Input penna 129">
                <a:extLst>
                  <a:ext uri="{FF2B5EF4-FFF2-40B4-BE49-F238E27FC236}">
                    <a16:creationId xmlns:a16="http://schemas.microsoft.com/office/drawing/2014/main" id="{8B701DBF-2492-4E81-B13D-AB654AE1266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125997" y="4594418"/>
                <a:ext cx="1311845" cy="10335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35" name="Input penna 134">
                <a:extLst>
                  <a:ext uri="{FF2B5EF4-FFF2-40B4-BE49-F238E27FC236}">
                    <a16:creationId xmlns:a16="http://schemas.microsoft.com/office/drawing/2014/main" id="{D4AB297A-8C58-48BF-8A46-04ECDDF2226D}"/>
                  </a:ext>
                </a:extLst>
              </p14:cNvPr>
              <p14:cNvContentPartPr/>
              <p14:nvPr/>
            </p14:nvContentPartPr>
            <p14:xfrm>
              <a:off x="7881000" y="4679735"/>
              <a:ext cx="412920" cy="717840"/>
            </p14:xfrm>
          </p:contentPart>
        </mc:Choice>
        <mc:Fallback>
          <p:pic>
            <p:nvPicPr>
              <p:cNvPr id="135" name="Input penna 134">
                <a:extLst>
                  <a:ext uri="{FF2B5EF4-FFF2-40B4-BE49-F238E27FC236}">
                    <a16:creationId xmlns:a16="http://schemas.microsoft.com/office/drawing/2014/main" id="{D4AB297A-8C58-48BF-8A46-04ECDDF2226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872000" y="4671095"/>
                <a:ext cx="430560" cy="73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47" name="Input penna 146">
                <a:extLst>
                  <a:ext uri="{FF2B5EF4-FFF2-40B4-BE49-F238E27FC236}">
                    <a16:creationId xmlns:a16="http://schemas.microsoft.com/office/drawing/2014/main" id="{374FB1D7-5B50-4396-A660-C931E2116A8D}"/>
                  </a:ext>
                </a:extLst>
              </p14:cNvPr>
              <p14:cNvContentPartPr/>
              <p14:nvPr/>
            </p14:nvContentPartPr>
            <p14:xfrm>
              <a:off x="9510000" y="4663535"/>
              <a:ext cx="839160" cy="374760"/>
            </p14:xfrm>
          </p:contentPart>
        </mc:Choice>
        <mc:Fallback>
          <p:pic>
            <p:nvPicPr>
              <p:cNvPr id="147" name="Input penna 146">
                <a:extLst>
                  <a:ext uri="{FF2B5EF4-FFF2-40B4-BE49-F238E27FC236}">
                    <a16:creationId xmlns:a16="http://schemas.microsoft.com/office/drawing/2014/main" id="{374FB1D7-5B50-4396-A660-C931E2116A8D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501000" y="4654887"/>
                <a:ext cx="856800" cy="3924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48" name="Input penna 147">
                <a:extLst>
                  <a:ext uri="{FF2B5EF4-FFF2-40B4-BE49-F238E27FC236}">
                    <a16:creationId xmlns:a16="http://schemas.microsoft.com/office/drawing/2014/main" id="{9DE07EB8-7A6A-4E8C-AC37-E26D9AC65AEE}"/>
                  </a:ext>
                </a:extLst>
              </p14:cNvPr>
              <p14:cNvContentPartPr/>
              <p14:nvPr/>
            </p14:nvContentPartPr>
            <p14:xfrm>
              <a:off x="8739960" y="4758575"/>
              <a:ext cx="414360" cy="286560"/>
            </p14:xfrm>
          </p:contentPart>
        </mc:Choice>
        <mc:Fallback>
          <p:pic>
            <p:nvPicPr>
              <p:cNvPr id="148" name="Input penna 147">
                <a:extLst>
                  <a:ext uri="{FF2B5EF4-FFF2-40B4-BE49-F238E27FC236}">
                    <a16:creationId xmlns:a16="http://schemas.microsoft.com/office/drawing/2014/main" id="{9DE07EB8-7A6A-4E8C-AC37-E26D9AC65AE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731312" y="4749575"/>
                <a:ext cx="432015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52" name="Input penna 151">
                <a:extLst>
                  <a:ext uri="{FF2B5EF4-FFF2-40B4-BE49-F238E27FC236}">
                    <a16:creationId xmlns:a16="http://schemas.microsoft.com/office/drawing/2014/main" id="{CEA0B149-4EA4-4FE1-9D35-C4CCA528AE1F}"/>
                  </a:ext>
                </a:extLst>
              </p14:cNvPr>
              <p14:cNvContentPartPr/>
              <p14:nvPr/>
            </p14:nvContentPartPr>
            <p14:xfrm>
              <a:off x="10870440" y="5226935"/>
              <a:ext cx="344160" cy="105120"/>
            </p14:xfrm>
          </p:contentPart>
        </mc:Choice>
        <mc:Fallback>
          <p:pic>
            <p:nvPicPr>
              <p:cNvPr id="152" name="Input penna 151">
                <a:extLst>
                  <a:ext uri="{FF2B5EF4-FFF2-40B4-BE49-F238E27FC236}">
                    <a16:creationId xmlns:a16="http://schemas.microsoft.com/office/drawing/2014/main" id="{CEA0B149-4EA4-4FE1-9D35-C4CCA528AE1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0861800" y="5218295"/>
                <a:ext cx="36180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57" name="Input penna 156">
                <a:extLst>
                  <a:ext uri="{FF2B5EF4-FFF2-40B4-BE49-F238E27FC236}">
                    <a16:creationId xmlns:a16="http://schemas.microsoft.com/office/drawing/2014/main" id="{0E8BC4F3-044A-4B01-94F6-8BF4E7E9412D}"/>
                  </a:ext>
                </a:extLst>
              </p14:cNvPr>
              <p14:cNvContentPartPr/>
              <p14:nvPr/>
            </p14:nvContentPartPr>
            <p14:xfrm>
              <a:off x="11541480" y="4608815"/>
              <a:ext cx="491760" cy="378360"/>
            </p14:xfrm>
          </p:contentPart>
        </mc:Choice>
        <mc:Fallback>
          <p:pic>
            <p:nvPicPr>
              <p:cNvPr id="157" name="Input penna 156">
                <a:extLst>
                  <a:ext uri="{FF2B5EF4-FFF2-40B4-BE49-F238E27FC236}">
                    <a16:creationId xmlns:a16="http://schemas.microsoft.com/office/drawing/2014/main" id="{0E8BC4F3-044A-4B01-94F6-8BF4E7E9412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1532840" y="4599815"/>
                <a:ext cx="509400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58" name="Input penna 157">
                <a:extLst>
                  <a:ext uri="{FF2B5EF4-FFF2-40B4-BE49-F238E27FC236}">
                    <a16:creationId xmlns:a16="http://schemas.microsoft.com/office/drawing/2014/main" id="{2A5853D9-D825-4E92-B047-5FCF7CFBA5D2}"/>
                  </a:ext>
                </a:extLst>
              </p14:cNvPr>
              <p14:cNvContentPartPr/>
              <p14:nvPr/>
            </p14:nvContentPartPr>
            <p14:xfrm>
              <a:off x="10595040" y="4635455"/>
              <a:ext cx="596160" cy="404640"/>
            </p14:xfrm>
          </p:contentPart>
        </mc:Choice>
        <mc:Fallback>
          <p:pic>
            <p:nvPicPr>
              <p:cNvPr id="158" name="Input penna 157">
                <a:extLst>
                  <a:ext uri="{FF2B5EF4-FFF2-40B4-BE49-F238E27FC236}">
                    <a16:creationId xmlns:a16="http://schemas.microsoft.com/office/drawing/2014/main" id="{2A5853D9-D825-4E92-B047-5FCF7CFBA5D2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0586400" y="4626463"/>
                <a:ext cx="613800" cy="4222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71" name="Input penna 170">
                <a:extLst>
                  <a:ext uri="{FF2B5EF4-FFF2-40B4-BE49-F238E27FC236}">
                    <a16:creationId xmlns:a16="http://schemas.microsoft.com/office/drawing/2014/main" id="{D44EDBC1-BDE0-4E7B-888E-1EDE2785E8FE}"/>
                  </a:ext>
                </a:extLst>
              </p14:cNvPr>
              <p14:cNvContentPartPr/>
              <p14:nvPr/>
            </p14:nvContentPartPr>
            <p14:xfrm>
              <a:off x="7168560" y="6127295"/>
              <a:ext cx="199080" cy="253440"/>
            </p14:xfrm>
          </p:contentPart>
        </mc:Choice>
        <mc:Fallback>
          <p:pic>
            <p:nvPicPr>
              <p:cNvPr id="171" name="Input penna 170">
                <a:extLst>
                  <a:ext uri="{FF2B5EF4-FFF2-40B4-BE49-F238E27FC236}">
                    <a16:creationId xmlns:a16="http://schemas.microsoft.com/office/drawing/2014/main" id="{D44EDBC1-BDE0-4E7B-888E-1EDE2785E8FE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159920" y="6118295"/>
                <a:ext cx="21672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82" name="Input penna 181">
                <a:extLst>
                  <a:ext uri="{FF2B5EF4-FFF2-40B4-BE49-F238E27FC236}">
                    <a16:creationId xmlns:a16="http://schemas.microsoft.com/office/drawing/2014/main" id="{C76CA8C4-01C8-44B4-B9EC-2BC9ADD10501}"/>
                  </a:ext>
                </a:extLst>
              </p14:cNvPr>
              <p14:cNvContentPartPr/>
              <p14:nvPr/>
            </p14:nvContentPartPr>
            <p14:xfrm>
              <a:off x="7710000" y="6053855"/>
              <a:ext cx="471240" cy="247680"/>
            </p14:xfrm>
          </p:contentPart>
        </mc:Choice>
        <mc:Fallback>
          <p:pic>
            <p:nvPicPr>
              <p:cNvPr id="182" name="Input penna 181">
                <a:extLst>
                  <a:ext uri="{FF2B5EF4-FFF2-40B4-BE49-F238E27FC236}">
                    <a16:creationId xmlns:a16="http://schemas.microsoft.com/office/drawing/2014/main" id="{C76CA8C4-01C8-44B4-B9EC-2BC9ADD1050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701000" y="6045215"/>
                <a:ext cx="48888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83" name="Input penna 182">
                <a:extLst>
                  <a:ext uri="{FF2B5EF4-FFF2-40B4-BE49-F238E27FC236}">
                    <a16:creationId xmlns:a16="http://schemas.microsoft.com/office/drawing/2014/main" id="{1B662591-5AEB-4F5E-9CAD-B83DD170F4E1}"/>
                  </a:ext>
                </a:extLst>
              </p14:cNvPr>
              <p14:cNvContentPartPr/>
              <p14:nvPr/>
            </p14:nvContentPartPr>
            <p14:xfrm>
              <a:off x="5565840" y="5769815"/>
              <a:ext cx="1185480" cy="1055880"/>
            </p14:xfrm>
          </p:contentPart>
        </mc:Choice>
        <mc:Fallback>
          <p:pic>
            <p:nvPicPr>
              <p:cNvPr id="183" name="Input penna 182">
                <a:extLst>
                  <a:ext uri="{FF2B5EF4-FFF2-40B4-BE49-F238E27FC236}">
                    <a16:creationId xmlns:a16="http://schemas.microsoft.com/office/drawing/2014/main" id="{1B662591-5AEB-4F5E-9CAD-B83DD170F4E1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557197" y="5761172"/>
                <a:ext cx="1203125" cy="10735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84" name="Input penna 183">
                <a:extLst>
                  <a:ext uri="{FF2B5EF4-FFF2-40B4-BE49-F238E27FC236}">
                    <a16:creationId xmlns:a16="http://schemas.microsoft.com/office/drawing/2014/main" id="{016A5E78-F13A-4DB7-B2BC-316E4D213FFE}"/>
                  </a:ext>
                </a:extLst>
              </p14:cNvPr>
              <p14:cNvContentPartPr/>
              <p14:nvPr/>
            </p14:nvContentPartPr>
            <p14:xfrm>
              <a:off x="4583400" y="6042335"/>
              <a:ext cx="583200" cy="274320"/>
            </p14:xfrm>
          </p:contentPart>
        </mc:Choice>
        <mc:Fallback>
          <p:pic>
            <p:nvPicPr>
              <p:cNvPr id="184" name="Input penna 183">
                <a:extLst>
                  <a:ext uri="{FF2B5EF4-FFF2-40B4-BE49-F238E27FC236}">
                    <a16:creationId xmlns:a16="http://schemas.microsoft.com/office/drawing/2014/main" id="{016A5E78-F13A-4DB7-B2BC-316E4D213FFE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574400" y="6033335"/>
                <a:ext cx="600840" cy="2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97" name="Input penna 196">
                <a:extLst>
                  <a:ext uri="{FF2B5EF4-FFF2-40B4-BE49-F238E27FC236}">
                    <a16:creationId xmlns:a16="http://schemas.microsoft.com/office/drawing/2014/main" id="{79FA4E3B-1C00-4355-89C3-C8C562FFD61E}"/>
                  </a:ext>
                </a:extLst>
              </p14:cNvPr>
              <p14:cNvContentPartPr/>
              <p14:nvPr/>
            </p14:nvContentPartPr>
            <p14:xfrm>
              <a:off x="8486880" y="5533295"/>
              <a:ext cx="2063160" cy="995040"/>
            </p14:xfrm>
          </p:contentPart>
        </mc:Choice>
        <mc:Fallback>
          <p:pic>
            <p:nvPicPr>
              <p:cNvPr id="197" name="Input penna 196">
                <a:extLst>
                  <a:ext uri="{FF2B5EF4-FFF2-40B4-BE49-F238E27FC236}">
                    <a16:creationId xmlns:a16="http://schemas.microsoft.com/office/drawing/2014/main" id="{79FA4E3B-1C00-4355-89C3-C8C562FFD61E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478240" y="5524655"/>
                <a:ext cx="2080800" cy="10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200" name="Input penna 199">
                <a:extLst>
                  <a:ext uri="{FF2B5EF4-FFF2-40B4-BE49-F238E27FC236}">
                    <a16:creationId xmlns:a16="http://schemas.microsoft.com/office/drawing/2014/main" id="{0802C1E5-0381-4F24-B8DE-CA914ED20412}"/>
                  </a:ext>
                </a:extLst>
              </p14:cNvPr>
              <p14:cNvContentPartPr/>
              <p14:nvPr/>
            </p14:nvContentPartPr>
            <p14:xfrm>
              <a:off x="10478040" y="1824215"/>
              <a:ext cx="57600" cy="70560"/>
            </p14:xfrm>
          </p:contentPart>
        </mc:Choice>
        <mc:Fallback>
          <p:pic>
            <p:nvPicPr>
              <p:cNvPr id="200" name="Input penna 199">
                <a:extLst>
                  <a:ext uri="{FF2B5EF4-FFF2-40B4-BE49-F238E27FC236}">
                    <a16:creationId xmlns:a16="http://schemas.microsoft.com/office/drawing/2014/main" id="{0802C1E5-0381-4F24-B8DE-CA914ED20412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10469040" y="1815575"/>
                <a:ext cx="75240" cy="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201" name="Input penna 200">
                <a:extLst>
                  <a:ext uri="{FF2B5EF4-FFF2-40B4-BE49-F238E27FC236}">
                    <a16:creationId xmlns:a16="http://schemas.microsoft.com/office/drawing/2014/main" id="{CBA87980-5200-4B6B-8222-542053B0B5D5}"/>
                  </a:ext>
                </a:extLst>
              </p14:cNvPr>
              <p14:cNvContentPartPr/>
              <p14:nvPr/>
            </p14:nvContentPartPr>
            <p14:xfrm>
              <a:off x="805560" y="238415"/>
              <a:ext cx="4064760" cy="1359360"/>
            </p14:xfrm>
          </p:contentPart>
        </mc:Choice>
        <mc:Fallback>
          <p:pic>
            <p:nvPicPr>
              <p:cNvPr id="201" name="Input penna 200">
                <a:extLst>
                  <a:ext uri="{FF2B5EF4-FFF2-40B4-BE49-F238E27FC236}">
                    <a16:creationId xmlns:a16="http://schemas.microsoft.com/office/drawing/2014/main" id="{CBA87980-5200-4B6B-8222-542053B0B5D5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96920" y="229415"/>
                <a:ext cx="4082400" cy="13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202" name="Input penna 201">
                <a:extLst>
                  <a:ext uri="{FF2B5EF4-FFF2-40B4-BE49-F238E27FC236}">
                    <a16:creationId xmlns:a16="http://schemas.microsoft.com/office/drawing/2014/main" id="{5EBFC12B-7B17-4CFC-9794-E015F606DB74}"/>
                  </a:ext>
                </a:extLst>
              </p14:cNvPr>
              <p14:cNvContentPartPr/>
              <p14:nvPr/>
            </p14:nvContentPartPr>
            <p14:xfrm>
              <a:off x="5931960" y="157775"/>
              <a:ext cx="1113120" cy="1529280"/>
            </p14:xfrm>
          </p:contentPart>
        </mc:Choice>
        <mc:Fallback>
          <p:pic>
            <p:nvPicPr>
              <p:cNvPr id="202" name="Input penna 201">
                <a:extLst>
                  <a:ext uri="{FF2B5EF4-FFF2-40B4-BE49-F238E27FC236}">
                    <a16:creationId xmlns:a16="http://schemas.microsoft.com/office/drawing/2014/main" id="{5EBFC12B-7B17-4CFC-9794-E015F606DB74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922960" y="148775"/>
                <a:ext cx="1130760" cy="154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203" name="Input penna 202">
                <a:extLst>
                  <a:ext uri="{FF2B5EF4-FFF2-40B4-BE49-F238E27FC236}">
                    <a16:creationId xmlns:a16="http://schemas.microsoft.com/office/drawing/2014/main" id="{31922FE7-0166-4E24-B52D-C5779A567C4F}"/>
                  </a:ext>
                </a:extLst>
              </p14:cNvPr>
              <p14:cNvContentPartPr/>
              <p14:nvPr/>
            </p14:nvContentPartPr>
            <p14:xfrm>
              <a:off x="8298960" y="292055"/>
              <a:ext cx="1408320" cy="1521000"/>
            </p14:xfrm>
          </p:contentPart>
        </mc:Choice>
        <mc:Fallback>
          <p:pic>
            <p:nvPicPr>
              <p:cNvPr id="203" name="Input penna 202">
                <a:extLst>
                  <a:ext uri="{FF2B5EF4-FFF2-40B4-BE49-F238E27FC236}">
                    <a16:creationId xmlns:a16="http://schemas.microsoft.com/office/drawing/2014/main" id="{31922FE7-0166-4E24-B52D-C5779A567C4F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8290320" y="283415"/>
                <a:ext cx="1425960" cy="153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206" name="Input penna 205">
                <a:extLst>
                  <a:ext uri="{FF2B5EF4-FFF2-40B4-BE49-F238E27FC236}">
                    <a16:creationId xmlns:a16="http://schemas.microsoft.com/office/drawing/2014/main" id="{821BEEF1-880C-48D3-BEBE-22B66E04885F}"/>
                  </a:ext>
                </a:extLst>
              </p14:cNvPr>
              <p14:cNvContentPartPr/>
              <p14:nvPr/>
            </p14:nvContentPartPr>
            <p14:xfrm>
              <a:off x="1082040" y="1752215"/>
              <a:ext cx="4017960" cy="2694600"/>
            </p14:xfrm>
          </p:contentPart>
        </mc:Choice>
        <mc:Fallback>
          <p:pic>
            <p:nvPicPr>
              <p:cNvPr id="206" name="Input penna 205">
                <a:extLst>
                  <a:ext uri="{FF2B5EF4-FFF2-40B4-BE49-F238E27FC236}">
                    <a16:creationId xmlns:a16="http://schemas.microsoft.com/office/drawing/2014/main" id="{821BEEF1-880C-48D3-BEBE-22B66E04885F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073041" y="1743215"/>
                <a:ext cx="4035598" cy="27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207" name="Input penna 206">
                <a:extLst>
                  <a:ext uri="{FF2B5EF4-FFF2-40B4-BE49-F238E27FC236}">
                    <a16:creationId xmlns:a16="http://schemas.microsoft.com/office/drawing/2014/main" id="{FFBE6758-A4F2-47A4-B408-81328D58A964}"/>
                  </a:ext>
                </a:extLst>
              </p14:cNvPr>
              <p14:cNvContentPartPr/>
              <p14:nvPr/>
            </p14:nvContentPartPr>
            <p14:xfrm>
              <a:off x="87720" y="4616735"/>
              <a:ext cx="360" cy="360"/>
            </p14:xfrm>
          </p:contentPart>
        </mc:Choice>
        <mc:Fallback>
          <p:pic>
            <p:nvPicPr>
              <p:cNvPr id="207" name="Input penna 206">
                <a:extLst>
                  <a:ext uri="{FF2B5EF4-FFF2-40B4-BE49-F238E27FC236}">
                    <a16:creationId xmlns:a16="http://schemas.microsoft.com/office/drawing/2014/main" id="{FFBE6758-A4F2-47A4-B408-81328D58A964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9080" y="460809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209" name="Input penna 208">
                <a:extLst>
                  <a:ext uri="{FF2B5EF4-FFF2-40B4-BE49-F238E27FC236}">
                    <a16:creationId xmlns:a16="http://schemas.microsoft.com/office/drawing/2014/main" id="{E376F9A4-B8CD-4984-96A1-ADDA6E9D78B0}"/>
                  </a:ext>
                </a:extLst>
              </p14:cNvPr>
              <p14:cNvContentPartPr/>
              <p14:nvPr/>
            </p14:nvContentPartPr>
            <p14:xfrm>
              <a:off x="10686840" y="5742815"/>
              <a:ext cx="824040" cy="391680"/>
            </p14:xfrm>
          </p:contentPart>
        </mc:Choice>
        <mc:Fallback>
          <p:pic>
            <p:nvPicPr>
              <p:cNvPr id="209" name="Input penna 208">
                <a:extLst>
                  <a:ext uri="{FF2B5EF4-FFF2-40B4-BE49-F238E27FC236}">
                    <a16:creationId xmlns:a16="http://schemas.microsoft.com/office/drawing/2014/main" id="{E376F9A4-B8CD-4984-96A1-ADDA6E9D78B0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0677840" y="5733807"/>
                <a:ext cx="841680" cy="4093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214" name="Input penna 213">
                <a:extLst>
                  <a:ext uri="{FF2B5EF4-FFF2-40B4-BE49-F238E27FC236}">
                    <a16:creationId xmlns:a16="http://schemas.microsoft.com/office/drawing/2014/main" id="{98207D45-53D8-47BA-96C5-A9D723321C82}"/>
                  </a:ext>
                </a:extLst>
              </p14:cNvPr>
              <p14:cNvContentPartPr/>
              <p14:nvPr/>
            </p14:nvContentPartPr>
            <p14:xfrm>
              <a:off x="11677560" y="5807975"/>
              <a:ext cx="232920" cy="261000"/>
            </p14:xfrm>
          </p:contentPart>
        </mc:Choice>
        <mc:Fallback>
          <p:pic>
            <p:nvPicPr>
              <p:cNvPr id="214" name="Input penna 213">
                <a:extLst>
                  <a:ext uri="{FF2B5EF4-FFF2-40B4-BE49-F238E27FC236}">
                    <a16:creationId xmlns:a16="http://schemas.microsoft.com/office/drawing/2014/main" id="{98207D45-53D8-47BA-96C5-A9D723321C82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1668907" y="5798975"/>
                <a:ext cx="250587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215" name="Input penna 214">
                <a:extLst>
                  <a:ext uri="{FF2B5EF4-FFF2-40B4-BE49-F238E27FC236}">
                    <a16:creationId xmlns:a16="http://schemas.microsoft.com/office/drawing/2014/main" id="{DC4B6B26-5A8F-47B0-AAC2-DC9DB344BB0E}"/>
                  </a:ext>
                </a:extLst>
              </p14:cNvPr>
              <p14:cNvContentPartPr/>
              <p14:nvPr/>
            </p14:nvContentPartPr>
            <p14:xfrm>
              <a:off x="10764600" y="6204335"/>
              <a:ext cx="1126800" cy="494640"/>
            </p14:xfrm>
          </p:contentPart>
        </mc:Choice>
        <mc:Fallback>
          <p:pic>
            <p:nvPicPr>
              <p:cNvPr id="215" name="Input penna 214">
                <a:extLst>
                  <a:ext uri="{FF2B5EF4-FFF2-40B4-BE49-F238E27FC236}">
                    <a16:creationId xmlns:a16="http://schemas.microsoft.com/office/drawing/2014/main" id="{DC4B6B26-5A8F-47B0-AAC2-DC9DB344BB0E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0755600" y="6195335"/>
                <a:ext cx="1144440" cy="51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224" name="Input penna 223">
                <a:extLst>
                  <a:ext uri="{FF2B5EF4-FFF2-40B4-BE49-F238E27FC236}">
                    <a16:creationId xmlns:a16="http://schemas.microsoft.com/office/drawing/2014/main" id="{C812B613-95B7-4F46-AD6C-3DC12797C41E}"/>
                  </a:ext>
                </a:extLst>
              </p14:cNvPr>
              <p14:cNvContentPartPr/>
              <p14:nvPr/>
            </p14:nvContentPartPr>
            <p14:xfrm>
              <a:off x="7297440" y="6477215"/>
              <a:ext cx="1490760" cy="442800"/>
            </p14:xfrm>
          </p:contentPart>
        </mc:Choice>
        <mc:Fallback>
          <p:pic>
            <p:nvPicPr>
              <p:cNvPr id="224" name="Input penna 223">
                <a:extLst>
                  <a:ext uri="{FF2B5EF4-FFF2-40B4-BE49-F238E27FC236}">
                    <a16:creationId xmlns:a16="http://schemas.microsoft.com/office/drawing/2014/main" id="{C812B613-95B7-4F46-AD6C-3DC12797C41E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288442" y="6468568"/>
                <a:ext cx="1508396" cy="46045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6947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Concita</dc:creator>
  <cp:lastModifiedBy>Concita</cp:lastModifiedBy>
  <cp:revision>8</cp:revision>
  <dcterms:created xsi:type="dcterms:W3CDTF">2020-03-11T07:26:09Z</dcterms:created>
  <dcterms:modified xsi:type="dcterms:W3CDTF">2020-03-11T10:03:00Z</dcterms:modified>
</cp:coreProperties>
</file>